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56" r:id="rId2"/>
    <p:sldId id="263" r:id="rId3"/>
    <p:sldId id="267" r:id="rId4"/>
    <p:sldId id="264" r:id="rId5"/>
    <p:sldId id="262" r:id="rId6"/>
    <p:sldId id="265" r:id="rId7"/>
    <p:sldId id="266" r:id="rId8"/>
    <p:sldId id="273" r:id="rId9"/>
    <p:sldId id="270" r:id="rId10"/>
    <p:sldId id="269" r:id="rId11"/>
    <p:sldId id="268" r:id="rId12"/>
    <p:sldId id="271" r:id="rId13"/>
    <p:sldId id="272" r:id="rId14"/>
    <p:sldId id="277" r:id="rId15"/>
    <p:sldId id="274" r:id="rId16"/>
    <p:sldId id="275" r:id="rId17"/>
    <p:sldId id="276"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713" autoAdjust="0"/>
    <p:restoredTop sz="92562" autoAdjust="0"/>
  </p:normalViewPr>
  <p:slideViewPr>
    <p:cSldViewPr snapToGrid="0">
      <p:cViewPr>
        <p:scale>
          <a:sx n="75" d="100"/>
          <a:sy n="75" d="100"/>
        </p:scale>
        <p:origin x="522" y="6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E74275-1968-47DB-AC42-AF24C125F66D}" type="datetimeFigureOut">
              <a:rPr lang="hu-HU" smtClean="0"/>
              <a:t>2023. 11. 27.</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24F320-5D7A-4637-AF3A-BE4058A723A3}" type="slidenum">
              <a:rPr lang="hu-HU" smtClean="0"/>
              <a:t>‹#›</a:t>
            </a:fld>
            <a:endParaRPr lang="hu-HU"/>
          </a:p>
        </p:txBody>
      </p:sp>
    </p:spTree>
    <p:extLst>
      <p:ext uri="{BB962C8B-B14F-4D97-AF65-F5344CB8AC3E}">
        <p14:creationId xmlns:p14="http://schemas.microsoft.com/office/powerpoint/2010/main" val="2936461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A324F320-5D7A-4637-AF3A-BE4058A723A3}" type="slidenum">
              <a:rPr lang="hu-HU" smtClean="0"/>
              <a:t>18</a:t>
            </a:fld>
            <a:endParaRPr lang="hu-HU"/>
          </a:p>
        </p:txBody>
      </p:sp>
    </p:spTree>
    <p:extLst>
      <p:ext uri="{BB962C8B-B14F-4D97-AF65-F5344CB8AC3E}">
        <p14:creationId xmlns:p14="http://schemas.microsoft.com/office/powerpoint/2010/main" val="1722789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A324F320-5D7A-4637-AF3A-BE4058A723A3}" type="slidenum">
              <a:rPr lang="hu-HU" smtClean="0"/>
              <a:t>35</a:t>
            </a:fld>
            <a:endParaRPr lang="hu-HU"/>
          </a:p>
        </p:txBody>
      </p:sp>
    </p:spTree>
    <p:extLst>
      <p:ext uri="{BB962C8B-B14F-4D97-AF65-F5344CB8AC3E}">
        <p14:creationId xmlns:p14="http://schemas.microsoft.com/office/powerpoint/2010/main" val="4000776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A324F320-5D7A-4637-AF3A-BE4058A723A3}" type="slidenum">
              <a:rPr lang="hu-HU" smtClean="0"/>
              <a:t>27</a:t>
            </a:fld>
            <a:endParaRPr lang="hu-HU"/>
          </a:p>
        </p:txBody>
      </p:sp>
    </p:spTree>
    <p:extLst>
      <p:ext uri="{BB962C8B-B14F-4D97-AF65-F5344CB8AC3E}">
        <p14:creationId xmlns:p14="http://schemas.microsoft.com/office/powerpoint/2010/main" val="1381872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A324F320-5D7A-4637-AF3A-BE4058A723A3}" type="slidenum">
              <a:rPr lang="hu-HU" smtClean="0"/>
              <a:t>28</a:t>
            </a:fld>
            <a:endParaRPr lang="hu-HU"/>
          </a:p>
        </p:txBody>
      </p:sp>
    </p:spTree>
    <p:extLst>
      <p:ext uri="{BB962C8B-B14F-4D97-AF65-F5344CB8AC3E}">
        <p14:creationId xmlns:p14="http://schemas.microsoft.com/office/powerpoint/2010/main" val="2318443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A324F320-5D7A-4637-AF3A-BE4058A723A3}" type="slidenum">
              <a:rPr lang="hu-HU" smtClean="0"/>
              <a:t>29</a:t>
            </a:fld>
            <a:endParaRPr lang="hu-HU"/>
          </a:p>
        </p:txBody>
      </p:sp>
    </p:spTree>
    <p:extLst>
      <p:ext uri="{BB962C8B-B14F-4D97-AF65-F5344CB8AC3E}">
        <p14:creationId xmlns:p14="http://schemas.microsoft.com/office/powerpoint/2010/main" val="2255690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A324F320-5D7A-4637-AF3A-BE4058A723A3}" type="slidenum">
              <a:rPr lang="hu-HU" smtClean="0"/>
              <a:t>30</a:t>
            </a:fld>
            <a:endParaRPr lang="hu-HU"/>
          </a:p>
        </p:txBody>
      </p:sp>
    </p:spTree>
    <p:extLst>
      <p:ext uri="{BB962C8B-B14F-4D97-AF65-F5344CB8AC3E}">
        <p14:creationId xmlns:p14="http://schemas.microsoft.com/office/powerpoint/2010/main" val="1442485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A324F320-5D7A-4637-AF3A-BE4058A723A3}" type="slidenum">
              <a:rPr lang="hu-HU" smtClean="0"/>
              <a:t>31</a:t>
            </a:fld>
            <a:endParaRPr lang="hu-HU"/>
          </a:p>
        </p:txBody>
      </p:sp>
    </p:spTree>
    <p:extLst>
      <p:ext uri="{BB962C8B-B14F-4D97-AF65-F5344CB8AC3E}">
        <p14:creationId xmlns:p14="http://schemas.microsoft.com/office/powerpoint/2010/main" val="2288958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A324F320-5D7A-4637-AF3A-BE4058A723A3}" type="slidenum">
              <a:rPr lang="hu-HU" smtClean="0"/>
              <a:t>32</a:t>
            </a:fld>
            <a:endParaRPr lang="hu-HU"/>
          </a:p>
        </p:txBody>
      </p:sp>
    </p:spTree>
    <p:extLst>
      <p:ext uri="{BB962C8B-B14F-4D97-AF65-F5344CB8AC3E}">
        <p14:creationId xmlns:p14="http://schemas.microsoft.com/office/powerpoint/2010/main" val="2424674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A324F320-5D7A-4637-AF3A-BE4058A723A3}" type="slidenum">
              <a:rPr lang="hu-HU" smtClean="0"/>
              <a:t>33</a:t>
            </a:fld>
            <a:endParaRPr lang="hu-HU"/>
          </a:p>
        </p:txBody>
      </p:sp>
    </p:spTree>
    <p:extLst>
      <p:ext uri="{BB962C8B-B14F-4D97-AF65-F5344CB8AC3E}">
        <p14:creationId xmlns:p14="http://schemas.microsoft.com/office/powerpoint/2010/main" val="1192186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A324F320-5D7A-4637-AF3A-BE4058A723A3}" type="slidenum">
              <a:rPr lang="hu-HU" smtClean="0"/>
              <a:t>34</a:t>
            </a:fld>
            <a:endParaRPr lang="hu-HU"/>
          </a:p>
        </p:txBody>
      </p:sp>
    </p:spTree>
    <p:extLst>
      <p:ext uri="{BB962C8B-B14F-4D97-AF65-F5344CB8AC3E}">
        <p14:creationId xmlns:p14="http://schemas.microsoft.com/office/powerpoint/2010/main" val="3269963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4CE5487-05F7-40BB-7C61-BA76DE814C0E}"/>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id="{CF98F132-9FCB-E990-BDFE-DD4DAB7144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id="{819618BC-0238-C587-FADD-FCD2E6A95A89}"/>
              </a:ext>
            </a:extLst>
          </p:cNvPr>
          <p:cNvSpPr>
            <a:spLocks noGrp="1"/>
          </p:cNvSpPr>
          <p:nvPr>
            <p:ph type="dt" sz="half" idx="10"/>
          </p:nvPr>
        </p:nvSpPr>
        <p:spPr/>
        <p:txBody>
          <a:bodyPr/>
          <a:lstStyle/>
          <a:p>
            <a:fld id="{5516D9BE-0F95-4622-848C-DD5F773CFC11}" type="datetimeFigureOut">
              <a:rPr lang="hu-HU" smtClean="0"/>
              <a:t>2023. 11. 27.</a:t>
            </a:fld>
            <a:endParaRPr lang="hu-HU"/>
          </a:p>
        </p:txBody>
      </p:sp>
      <p:sp>
        <p:nvSpPr>
          <p:cNvPr id="5" name="Élőláb helye 4">
            <a:extLst>
              <a:ext uri="{FF2B5EF4-FFF2-40B4-BE49-F238E27FC236}">
                <a16:creationId xmlns:a16="http://schemas.microsoft.com/office/drawing/2014/main" id="{B983EAD5-11C5-9AC0-0B28-3B5BD5C8957C}"/>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381EACA2-3EFF-7F77-BC1C-DB3D0F746857}"/>
              </a:ext>
            </a:extLst>
          </p:cNvPr>
          <p:cNvSpPr>
            <a:spLocks noGrp="1"/>
          </p:cNvSpPr>
          <p:nvPr>
            <p:ph type="sldNum" sz="quarter" idx="12"/>
          </p:nvPr>
        </p:nvSpPr>
        <p:spPr/>
        <p:txBody>
          <a:bodyPr/>
          <a:lstStyle/>
          <a:p>
            <a:fld id="{B04B32A0-5DCA-4AE4-A4DB-A3E736094F65}" type="slidenum">
              <a:rPr lang="hu-HU" smtClean="0"/>
              <a:t>‹#›</a:t>
            </a:fld>
            <a:endParaRPr lang="hu-HU"/>
          </a:p>
        </p:txBody>
      </p:sp>
    </p:spTree>
    <p:extLst>
      <p:ext uri="{BB962C8B-B14F-4D97-AF65-F5344CB8AC3E}">
        <p14:creationId xmlns:p14="http://schemas.microsoft.com/office/powerpoint/2010/main" val="360077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FA4CC56-C93D-4F86-CF41-AF0DB1EDC331}"/>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95C0F1A2-6378-B31D-883E-8E76F1053DAA}"/>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1F566CD4-F183-F5E4-ADCD-7B1046E116FD}"/>
              </a:ext>
            </a:extLst>
          </p:cNvPr>
          <p:cNvSpPr>
            <a:spLocks noGrp="1"/>
          </p:cNvSpPr>
          <p:nvPr>
            <p:ph type="dt" sz="half" idx="10"/>
          </p:nvPr>
        </p:nvSpPr>
        <p:spPr/>
        <p:txBody>
          <a:bodyPr/>
          <a:lstStyle/>
          <a:p>
            <a:fld id="{5516D9BE-0F95-4622-848C-DD5F773CFC11}" type="datetimeFigureOut">
              <a:rPr lang="hu-HU" smtClean="0"/>
              <a:t>2023. 11. 27.</a:t>
            </a:fld>
            <a:endParaRPr lang="hu-HU"/>
          </a:p>
        </p:txBody>
      </p:sp>
      <p:sp>
        <p:nvSpPr>
          <p:cNvPr id="5" name="Élőláb helye 4">
            <a:extLst>
              <a:ext uri="{FF2B5EF4-FFF2-40B4-BE49-F238E27FC236}">
                <a16:creationId xmlns:a16="http://schemas.microsoft.com/office/drawing/2014/main" id="{D6CFCAF6-F734-707E-CA2C-1C3656A374AC}"/>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74983C9C-5378-7CF1-0A91-FC7B9FAF806F}"/>
              </a:ext>
            </a:extLst>
          </p:cNvPr>
          <p:cNvSpPr>
            <a:spLocks noGrp="1"/>
          </p:cNvSpPr>
          <p:nvPr>
            <p:ph type="sldNum" sz="quarter" idx="12"/>
          </p:nvPr>
        </p:nvSpPr>
        <p:spPr/>
        <p:txBody>
          <a:bodyPr/>
          <a:lstStyle/>
          <a:p>
            <a:fld id="{B04B32A0-5DCA-4AE4-A4DB-A3E736094F65}" type="slidenum">
              <a:rPr lang="hu-HU" smtClean="0"/>
              <a:t>‹#›</a:t>
            </a:fld>
            <a:endParaRPr lang="hu-HU"/>
          </a:p>
        </p:txBody>
      </p:sp>
    </p:spTree>
    <p:extLst>
      <p:ext uri="{BB962C8B-B14F-4D97-AF65-F5344CB8AC3E}">
        <p14:creationId xmlns:p14="http://schemas.microsoft.com/office/powerpoint/2010/main" val="3475446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F7BCDC76-7D07-C572-437D-49DE695AF0A3}"/>
              </a:ext>
            </a:extLst>
          </p:cNvPr>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6CBFC53C-532B-5059-0AC0-2617E6941B3E}"/>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2A3777E1-FD68-6C9B-9AFD-9A3AD5E7D3D0}"/>
              </a:ext>
            </a:extLst>
          </p:cNvPr>
          <p:cNvSpPr>
            <a:spLocks noGrp="1"/>
          </p:cNvSpPr>
          <p:nvPr>
            <p:ph type="dt" sz="half" idx="10"/>
          </p:nvPr>
        </p:nvSpPr>
        <p:spPr/>
        <p:txBody>
          <a:bodyPr/>
          <a:lstStyle/>
          <a:p>
            <a:fld id="{5516D9BE-0F95-4622-848C-DD5F773CFC11}" type="datetimeFigureOut">
              <a:rPr lang="hu-HU" smtClean="0"/>
              <a:t>2023. 11. 27.</a:t>
            </a:fld>
            <a:endParaRPr lang="hu-HU"/>
          </a:p>
        </p:txBody>
      </p:sp>
      <p:sp>
        <p:nvSpPr>
          <p:cNvPr id="5" name="Élőláb helye 4">
            <a:extLst>
              <a:ext uri="{FF2B5EF4-FFF2-40B4-BE49-F238E27FC236}">
                <a16:creationId xmlns:a16="http://schemas.microsoft.com/office/drawing/2014/main" id="{D2EB64E2-7D74-FA14-2FA6-8ACD9CCD024C}"/>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C9B459DF-31F3-C8DF-FBFD-70EA428D5B35}"/>
              </a:ext>
            </a:extLst>
          </p:cNvPr>
          <p:cNvSpPr>
            <a:spLocks noGrp="1"/>
          </p:cNvSpPr>
          <p:nvPr>
            <p:ph type="sldNum" sz="quarter" idx="12"/>
          </p:nvPr>
        </p:nvSpPr>
        <p:spPr/>
        <p:txBody>
          <a:bodyPr/>
          <a:lstStyle/>
          <a:p>
            <a:fld id="{B04B32A0-5DCA-4AE4-A4DB-A3E736094F65}" type="slidenum">
              <a:rPr lang="hu-HU" smtClean="0"/>
              <a:t>‹#›</a:t>
            </a:fld>
            <a:endParaRPr lang="hu-HU"/>
          </a:p>
        </p:txBody>
      </p:sp>
    </p:spTree>
    <p:extLst>
      <p:ext uri="{BB962C8B-B14F-4D97-AF65-F5344CB8AC3E}">
        <p14:creationId xmlns:p14="http://schemas.microsoft.com/office/powerpoint/2010/main" val="2488268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F276066-8A66-0F8C-A407-C182566C74A6}"/>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D736A80D-9756-19A2-1718-DF0F449DB020}"/>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84865C88-B35C-34B9-9C16-7A84D2A92102}"/>
              </a:ext>
            </a:extLst>
          </p:cNvPr>
          <p:cNvSpPr>
            <a:spLocks noGrp="1"/>
          </p:cNvSpPr>
          <p:nvPr>
            <p:ph type="dt" sz="half" idx="10"/>
          </p:nvPr>
        </p:nvSpPr>
        <p:spPr/>
        <p:txBody>
          <a:bodyPr/>
          <a:lstStyle/>
          <a:p>
            <a:fld id="{5516D9BE-0F95-4622-848C-DD5F773CFC11}" type="datetimeFigureOut">
              <a:rPr lang="hu-HU" smtClean="0"/>
              <a:t>2023. 11. 27.</a:t>
            </a:fld>
            <a:endParaRPr lang="hu-HU"/>
          </a:p>
        </p:txBody>
      </p:sp>
      <p:sp>
        <p:nvSpPr>
          <p:cNvPr id="5" name="Élőláb helye 4">
            <a:extLst>
              <a:ext uri="{FF2B5EF4-FFF2-40B4-BE49-F238E27FC236}">
                <a16:creationId xmlns:a16="http://schemas.microsoft.com/office/drawing/2014/main" id="{0FEB8517-DB05-8AA9-BCA6-D0FCFDFD50C1}"/>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06AAB22A-8C4C-911E-2BC1-6B9A0AA388B8}"/>
              </a:ext>
            </a:extLst>
          </p:cNvPr>
          <p:cNvSpPr>
            <a:spLocks noGrp="1"/>
          </p:cNvSpPr>
          <p:nvPr>
            <p:ph type="sldNum" sz="quarter" idx="12"/>
          </p:nvPr>
        </p:nvSpPr>
        <p:spPr/>
        <p:txBody>
          <a:bodyPr/>
          <a:lstStyle/>
          <a:p>
            <a:fld id="{B04B32A0-5DCA-4AE4-A4DB-A3E736094F65}" type="slidenum">
              <a:rPr lang="hu-HU" smtClean="0"/>
              <a:t>‹#›</a:t>
            </a:fld>
            <a:endParaRPr lang="hu-HU"/>
          </a:p>
        </p:txBody>
      </p:sp>
    </p:spTree>
    <p:extLst>
      <p:ext uri="{BB962C8B-B14F-4D97-AF65-F5344CB8AC3E}">
        <p14:creationId xmlns:p14="http://schemas.microsoft.com/office/powerpoint/2010/main" val="1527889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D7B4D0B-93BA-C358-2D59-FD84FDD7B6C2}"/>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6E07ECEF-3210-510B-072B-41BC0007B1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id="{A02E8C45-5E51-350F-072B-9BC163C206A0}"/>
              </a:ext>
            </a:extLst>
          </p:cNvPr>
          <p:cNvSpPr>
            <a:spLocks noGrp="1"/>
          </p:cNvSpPr>
          <p:nvPr>
            <p:ph type="dt" sz="half" idx="10"/>
          </p:nvPr>
        </p:nvSpPr>
        <p:spPr/>
        <p:txBody>
          <a:bodyPr/>
          <a:lstStyle/>
          <a:p>
            <a:fld id="{5516D9BE-0F95-4622-848C-DD5F773CFC11}" type="datetimeFigureOut">
              <a:rPr lang="hu-HU" smtClean="0"/>
              <a:t>2023. 11. 27.</a:t>
            </a:fld>
            <a:endParaRPr lang="hu-HU"/>
          </a:p>
        </p:txBody>
      </p:sp>
      <p:sp>
        <p:nvSpPr>
          <p:cNvPr id="5" name="Élőláb helye 4">
            <a:extLst>
              <a:ext uri="{FF2B5EF4-FFF2-40B4-BE49-F238E27FC236}">
                <a16:creationId xmlns:a16="http://schemas.microsoft.com/office/drawing/2014/main" id="{35E08F6B-F8AB-1C2A-7D4A-5E0C3C7FAFF6}"/>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755AEE82-C5E1-23A6-524F-EBA032E22B61}"/>
              </a:ext>
            </a:extLst>
          </p:cNvPr>
          <p:cNvSpPr>
            <a:spLocks noGrp="1"/>
          </p:cNvSpPr>
          <p:nvPr>
            <p:ph type="sldNum" sz="quarter" idx="12"/>
          </p:nvPr>
        </p:nvSpPr>
        <p:spPr/>
        <p:txBody>
          <a:bodyPr/>
          <a:lstStyle/>
          <a:p>
            <a:fld id="{B04B32A0-5DCA-4AE4-A4DB-A3E736094F65}" type="slidenum">
              <a:rPr lang="hu-HU" smtClean="0"/>
              <a:t>‹#›</a:t>
            </a:fld>
            <a:endParaRPr lang="hu-HU"/>
          </a:p>
        </p:txBody>
      </p:sp>
    </p:spTree>
    <p:extLst>
      <p:ext uri="{BB962C8B-B14F-4D97-AF65-F5344CB8AC3E}">
        <p14:creationId xmlns:p14="http://schemas.microsoft.com/office/powerpoint/2010/main" val="32904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E3ECBA6-F185-B6D1-CAB5-0943864B6D0F}"/>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5FF98E3D-B05F-BEEE-6351-B9A54E00B320}"/>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76A550AD-02EC-3D84-6AEE-A767A30D9FAF}"/>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DD0E0348-DDE8-B02A-CCD2-7B167C20A115}"/>
              </a:ext>
            </a:extLst>
          </p:cNvPr>
          <p:cNvSpPr>
            <a:spLocks noGrp="1"/>
          </p:cNvSpPr>
          <p:nvPr>
            <p:ph type="dt" sz="half" idx="10"/>
          </p:nvPr>
        </p:nvSpPr>
        <p:spPr/>
        <p:txBody>
          <a:bodyPr/>
          <a:lstStyle/>
          <a:p>
            <a:fld id="{5516D9BE-0F95-4622-848C-DD5F773CFC11}" type="datetimeFigureOut">
              <a:rPr lang="hu-HU" smtClean="0"/>
              <a:t>2023. 11. 27.</a:t>
            </a:fld>
            <a:endParaRPr lang="hu-HU"/>
          </a:p>
        </p:txBody>
      </p:sp>
      <p:sp>
        <p:nvSpPr>
          <p:cNvPr id="6" name="Élőláb helye 5">
            <a:extLst>
              <a:ext uri="{FF2B5EF4-FFF2-40B4-BE49-F238E27FC236}">
                <a16:creationId xmlns:a16="http://schemas.microsoft.com/office/drawing/2014/main" id="{8427BA87-B79D-C807-4AA7-FE99AAC38F7B}"/>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4BC4C143-B809-52C9-3D02-7EF209081900}"/>
              </a:ext>
            </a:extLst>
          </p:cNvPr>
          <p:cNvSpPr>
            <a:spLocks noGrp="1"/>
          </p:cNvSpPr>
          <p:nvPr>
            <p:ph type="sldNum" sz="quarter" idx="12"/>
          </p:nvPr>
        </p:nvSpPr>
        <p:spPr/>
        <p:txBody>
          <a:bodyPr/>
          <a:lstStyle/>
          <a:p>
            <a:fld id="{B04B32A0-5DCA-4AE4-A4DB-A3E736094F65}" type="slidenum">
              <a:rPr lang="hu-HU" smtClean="0"/>
              <a:t>‹#›</a:t>
            </a:fld>
            <a:endParaRPr lang="hu-HU"/>
          </a:p>
        </p:txBody>
      </p:sp>
    </p:spTree>
    <p:extLst>
      <p:ext uri="{BB962C8B-B14F-4D97-AF65-F5344CB8AC3E}">
        <p14:creationId xmlns:p14="http://schemas.microsoft.com/office/powerpoint/2010/main" val="1033646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8350CB6-3CB7-7355-B78B-99F32C60E768}"/>
              </a:ext>
            </a:extLst>
          </p:cNvPr>
          <p:cNvSpPr>
            <a:spLocks noGrp="1"/>
          </p:cNvSpPr>
          <p:nvPr>
            <p:ph type="title"/>
          </p:nvPr>
        </p:nvSpPr>
        <p:spPr>
          <a:xfrm>
            <a:off x="839788" y="365125"/>
            <a:ext cx="10515600" cy="1325563"/>
          </a:xfrm>
        </p:spPr>
        <p:txBody>
          <a:bodyPr/>
          <a:lstStyle/>
          <a:p>
            <a:r>
              <a:rPr lang="hu-HU"/>
              <a:t>Mintacím szerkesztése</a:t>
            </a:r>
          </a:p>
        </p:txBody>
      </p:sp>
      <p:sp>
        <p:nvSpPr>
          <p:cNvPr id="3" name="Szöveg helye 2">
            <a:extLst>
              <a:ext uri="{FF2B5EF4-FFF2-40B4-BE49-F238E27FC236}">
                <a16:creationId xmlns:a16="http://schemas.microsoft.com/office/drawing/2014/main" id="{C6E4A0BB-C270-EEC4-0EA5-28751F53C9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id="{3EEDD927-7C0D-5F5F-9588-78D5231272BE}"/>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20499A95-2378-0E28-DA00-2A3294958E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id="{9157AAED-C172-6D6C-3F5D-793D0CB297C8}"/>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id="{69C7DC21-631A-BEDA-D630-2898F7132F2F}"/>
              </a:ext>
            </a:extLst>
          </p:cNvPr>
          <p:cNvSpPr>
            <a:spLocks noGrp="1"/>
          </p:cNvSpPr>
          <p:nvPr>
            <p:ph type="dt" sz="half" idx="10"/>
          </p:nvPr>
        </p:nvSpPr>
        <p:spPr/>
        <p:txBody>
          <a:bodyPr/>
          <a:lstStyle/>
          <a:p>
            <a:fld id="{5516D9BE-0F95-4622-848C-DD5F773CFC11}" type="datetimeFigureOut">
              <a:rPr lang="hu-HU" smtClean="0"/>
              <a:t>2023. 11. 27.</a:t>
            </a:fld>
            <a:endParaRPr lang="hu-HU"/>
          </a:p>
        </p:txBody>
      </p:sp>
      <p:sp>
        <p:nvSpPr>
          <p:cNvPr id="8" name="Élőláb helye 7">
            <a:extLst>
              <a:ext uri="{FF2B5EF4-FFF2-40B4-BE49-F238E27FC236}">
                <a16:creationId xmlns:a16="http://schemas.microsoft.com/office/drawing/2014/main" id="{4E362201-C449-72D6-4518-C563E8A869BA}"/>
              </a:ext>
            </a:extLst>
          </p:cNvPr>
          <p:cNvSpPr>
            <a:spLocks noGrp="1"/>
          </p:cNvSpPr>
          <p:nvPr>
            <p:ph type="ftr" sz="quarter" idx="11"/>
          </p:nvPr>
        </p:nvSpPr>
        <p:spPr/>
        <p:txBody>
          <a:bodyPr/>
          <a:lstStyle/>
          <a:p>
            <a:endParaRPr lang="hu-HU"/>
          </a:p>
        </p:txBody>
      </p:sp>
      <p:sp>
        <p:nvSpPr>
          <p:cNvPr id="9" name="Dia számának helye 8">
            <a:extLst>
              <a:ext uri="{FF2B5EF4-FFF2-40B4-BE49-F238E27FC236}">
                <a16:creationId xmlns:a16="http://schemas.microsoft.com/office/drawing/2014/main" id="{32BA4704-7762-D649-BBE3-9A7C7750ED67}"/>
              </a:ext>
            </a:extLst>
          </p:cNvPr>
          <p:cNvSpPr>
            <a:spLocks noGrp="1"/>
          </p:cNvSpPr>
          <p:nvPr>
            <p:ph type="sldNum" sz="quarter" idx="12"/>
          </p:nvPr>
        </p:nvSpPr>
        <p:spPr/>
        <p:txBody>
          <a:bodyPr/>
          <a:lstStyle/>
          <a:p>
            <a:fld id="{B04B32A0-5DCA-4AE4-A4DB-A3E736094F65}" type="slidenum">
              <a:rPr lang="hu-HU" smtClean="0"/>
              <a:t>‹#›</a:t>
            </a:fld>
            <a:endParaRPr lang="hu-HU"/>
          </a:p>
        </p:txBody>
      </p:sp>
    </p:spTree>
    <p:extLst>
      <p:ext uri="{BB962C8B-B14F-4D97-AF65-F5344CB8AC3E}">
        <p14:creationId xmlns:p14="http://schemas.microsoft.com/office/powerpoint/2010/main" val="3929691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F5059A0-927B-2EED-43B5-7949865B5F06}"/>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id="{22CCC02C-4634-6DFA-D0D4-59FF5B13ADDE}"/>
              </a:ext>
            </a:extLst>
          </p:cNvPr>
          <p:cNvSpPr>
            <a:spLocks noGrp="1"/>
          </p:cNvSpPr>
          <p:nvPr>
            <p:ph type="dt" sz="half" idx="10"/>
          </p:nvPr>
        </p:nvSpPr>
        <p:spPr/>
        <p:txBody>
          <a:bodyPr/>
          <a:lstStyle/>
          <a:p>
            <a:fld id="{5516D9BE-0F95-4622-848C-DD5F773CFC11}" type="datetimeFigureOut">
              <a:rPr lang="hu-HU" smtClean="0"/>
              <a:t>2023. 11. 27.</a:t>
            </a:fld>
            <a:endParaRPr lang="hu-HU"/>
          </a:p>
        </p:txBody>
      </p:sp>
      <p:sp>
        <p:nvSpPr>
          <p:cNvPr id="4" name="Élőláb helye 3">
            <a:extLst>
              <a:ext uri="{FF2B5EF4-FFF2-40B4-BE49-F238E27FC236}">
                <a16:creationId xmlns:a16="http://schemas.microsoft.com/office/drawing/2014/main" id="{D87A530F-D81A-8ED2-C8E4-7969A24A0F40}"/>
              </a:ext>
            </a:extLst>
          </p:cNvPr>
          <p:cNvSpPr>
            <a:spLocks noGrp="1"/>
          </p:cNvSpPr>
          <p:nvPr>
            <p:ph type="ftr" sz="quarter" idx="11"/>
          </p:nvPr>
        </p:nvSpPr>
        <p:spPr/>
        <p:txBody>
          <a:bodyPr/>
          <a:lstStyle/>
          <a:p>
            <a:endParaRPr lang="hu-HU"/>
          </a:p>
        </p:txBody>
      </p:sp>
      <p:sp>
        <p:nvSpPr>
          <p:cNvPr id="5" name="Dia számának helye 4">
            <a:extLst>
              <a:ext uri="{FF2B5EF4-FFF2-40B4-BE49-F238E27FC236}">
                <a16:creationId xmlns:a16="http://schemas.microsoft.com/office/drawing/2014/main" id="{4E8A2FFB-BE6A-7009-F4EA-B2CD22A1C562}"/>
              </a:ext>
            </a:extLst>
          </p:cNvPr>
          <p:cNvSpPr>
            <a:spLocks noGrp="1"/>
          </p:cNvSpPr>
          <p:nvPr>
            <p:ph type="sldNum" sz="quarter" idx="12"/>
          </p:nvPr>
        </p:nvSpPr>
        <p:spPr/>
        <p:txBody>
          <a:bodyPr/>
          <a:lstStyle/>
          <a:p>
            <a:fld id="{B04B32A0-5DCA-4AE4-A4DB-A3E736094F65}" type="slidenum">
              <a:rPr lang="hu-HU" smtClean="0"/>
              <a:t>‹#›</a:t>
            </a:fld>
            <a:endParaRPr lang="hu-HU"/>
          </a:p>
        </p:txBody>
      </p:sp>
    </p:spTree>
    <p:extLst>
      <p:ext uri="{BB962C8B-B14F-4D97-AF65-F5344CB8AC3E}">
        <p14:creationId xmlns:p14="http://schemas.microsoft.com/office/powerpoint/2010/main" val="51443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58FA780A-BD57-E7BD-0207-22C0E344E903}"/>
              </a:ext>
            </a:extLst>
          </p:cNvPr>
          <p:cNvSpPr>
            <a:spLocks noGrp="1"/>
          </p:cNvSpPr>
          <p:nvPr>
            <p:ph type="dt" sz="half" idx="10"/>
          </p:nvPr>
        </p:nvSpPr>
        <p:spPr/>
        <p:txBody>
          <a:bodyPr/>
          <a:lstStyle/>
          <a:p>
            <a:fld id="{5516D9BE-0F95-4622-848C-DD5F773CFC11}" type="datetimeFigureOut">
              <a:rPr lang="hu-HU" smtClean="0"/>
              <a:t>2023. 11. 27.</a:t>
            </a:fld>
            <a:endParaRPr lang="hu-HU"/>
          </a:p>
        </p:txBody>
      </p:sp>
      <p:sp>
        <p:nvSpPr>
          <p:cNvPr id="3" name="Élőláb helye 2">
            <a:extLst>
              <a:ext uri="{FF2B5EF4-FFF2-40B4-BE49-F238E27FC236}">
                <a16:creationId xmlns:a16="http://schemas.microsoft.com/office/drawing/2014/main" id="{BFF5A2F3-2A6F-E6D9-B13A-03452169F491}"/>
              </a:ext>
            </a:extLst>
          </p:cNvPr>
          <p:cNvSpPr>
            <a:spLocks noGrp="1"/>
          </p:cNvSpPr>
          <p:nvPr>
            <p:ph type="ftr" sz="quarter" idx="11"/>
          </p:nvPr>
        </p:nvSpPr>
        <p:spPr/>
        <p:txBody>
          <a:bodyPr/>
          <a:lstStyle/>
          <a:p>
            <a:endParaRPr lang="hu-HU"/>
          </a:p>
        </p:txBody>
      </p:sp>
      <p:sp>
        <p:nvSpPr>
          <p:cNvPr id="4" name="Dia számának helye 3">
            <a:extLst>
              <a:ext uri="{FF2B5EF4-FFF2-40B4-BE49-F238E27FC236}">
                <a16:creationId xmlns:a16="http://schemas.microsoft.com/office/drawing/2014/main" id="{AC129EE9-816E-8F9D-4760-78B1D44148D0}"/>
              </a:ext>
            </a:extLst>
          </p:cNvPr>
          <p:cNvSpPr>
            <a:spLocks noGrp="1"/>
          </p:cNvSpPr>
          <p:nvPr>
            <p:ph type="sldNum" sz="quarter" idx="12"/>
          </p:nvPr>
        </p:nvSpPr>
        <p:spPr/>
        <p:txBody>
          <a:bodyPr/>
          <a:lstStyle/>
          <a:p>
            <a:fld id="{B04B32A0-5DCA-4AE4-A4DB-A3E736094F65}" type="slidenum">
              <a:rPr lang="hu-HU" smtClean="0"/>
              <a:t>‹#›</a:t>
            </a:fld>
            <a:endParaRPr lang="hu-HU"/>
          </a:p>
        </p:txBody>
      </p:sp>
    </p:spTree>
    <p:extLst>
      <p:ext uri="{BB962C8B-B14F-4D97-AF65-F5344CB8AC3E}">
        <p14:creationId xmlns:p14="http://schemas.microsoft.com/office/powerpoint/2010/main" val="1191691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C449249-8383-BC18-B283-9B736CDCE20C}"/>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0E6FBB22-3364-1D89-E6B8-754222583E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FD138A38-3792-F32E-509E-556B92EF88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1AB78064-FC4D-C601-CD1B-702C38438742}"/>
              </a:ext>
            </a:extLst>
          </p:cNvPr>
          <p:cNvSpPr>
            <a:spLocks noGrp="1"/>
          </p:cNvSpPr>
          <p:nvPr>
            <p:ph type="dt" sz="half" idx="10"/>
          </p:nvPr>
        </p:nvSpPr>
        <p:spPr/>
        <p:txBody>
          <a:bodyPr/>
          <a:lstStyle/>
          <a:p>
            <a:fld id="{5516D9BE-0F95-4622-848C-DD5F773CFC11}" type="datetimeFigureOut">
              <a:rPr lang="hu-HU" smtClean="0"/>
              <a:t>2023. 11. 27.</a:t>
            </a:fld>
            <a:endParaRPr lang="hu-HU"/>
          </a:p>
        </p:txBody>
      </p:sp>
      <p:sp>
        <p:nvSpPr>
          <p:cNvPr id="6" name="Élőláb helye 5">
            <a:extLst>
              <a:ext uri="{FF2B5EF4-FFF2-40B4-BE49-F238E27FC236}">
                <a16:creationId xmlns:a16="http://schemas.microsoft.com/office/drawing/2014/main" id="{F4521F12-98DF-C8B8-FF17-8A218ACEB3A0}"/>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1D5ED6BB-0510-1D9A-F13E-9F5DDC91AB5D}"/>
              </a:ext>
            </a:extLst>
          </p:cNvPr>
          <p:cNvSpPr>
            <a:spLocks noGrp="1"/>
          </p:cNvSpPr>
          <p:nvPr>
            <p:ph type="sldNum" sz="quarter" idx="12"/>
          </p:nvPr>
        </p:nvSpPr>
        <p:spPr/>
        <p:txBody>
          <a:bodyPr/>
          <a:lstStyle/>
          <a:p>
            <a:fld id="{B04B32A0-5DCA-4AE4-A4DB-A3E736094F65}" type="slidenum">
              <a:rPr lang="hu-HU" smtClean="0"/>
              <a:t>‹#›</a:t>
            </a:fld>
            <a:endParaRPr lang="hu-HU"/>
          </a:p>
        </p:txBody>
      </p:sp>
    </p:spTree>
    <p:extLst>
      <p:ext uri="{BB962C8B-B14F-4D97-AF65-F5344CB8AC3E}">
        <p14:creationId xmlns:p14="http://schemas.microsoft.com/office/powerpoint/2010/main" val="888975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8205300-51A1-855D-0277-6424F079D89C}"/>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B6F497A4-0672-15DC-35B0-0990D0DF9C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F8019408-7A2F-9C35-FB25-412D75CA3D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F851BE21-3C7E-5479-38E4-46C2C466A02D}"/>
              </a:ext>
            </a:extLst>
          </p:cNvPr>
          <p:cNvSpPr>
            <a:spLocks noGrp="1"/>
          </p:cNvSpPr>
          <p:nvPr>
            <p:ph type="dt" sz="half" idx="10"/>
          </p:nvPr>
        </p:nvSpPr>
        <p:spPr/>
        <p:txBody>
          <a:bodyPr/>
          <a:lstStyle/>
          <a:p>
            <a:fld id="{5516D9BE-0F95-4622-848C-DD5F773CFC11}" type="datetimeFigureOut">
              <a:rPr lang="hu-HU" smtClean="0"/>
              <a:t>2023. 11. 27.</a:t>
            </a:fld>
            <a:endParaRPr lang="hu-HU"/>
          </a:p>
        </p:txBody>
      </p:sp>
      <p:sp>
        <p:nvSpPr>
          <p:cNvPr id="6" name="Élőláb helye 5">
            <a:extLst>
              <a:ext uri="{FF2B5EF4-FFF2-40B4-BE49-F238E27FC236}">
                <a16:creationId xmlns:a16="http://schemas.microsoft.com/office/drawing/2014/main" id="{2D827FD8-87BD-1189-B24A-9CC18DFC1C69}"/>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1C8EF8CA-503D-6A24-1E37-B5895719B029}"/>
              </a:ext>
            </a:extLst>
          </p:cNvPr>
          <p:cNvSpPr>
            <a:spLocks noGrp="1"/>
          </p:cNvSpPr>
          <p:nvPr>
            <p:ph type="sldNum" sz="quarter" idx="12"/>
          </p:nvPr>
        </p:nvSpPr>
        <p:spPr/>
        <p:txBody>
          <a:bodyPr/>
          <a:lstStyle/>
          <a:p>
            <a:fld id="{B04B32A0-5DCA-4AE4-A4DB-A3E736094F65}" type="slidenum">
              <a:rPr lang="hu-HU" smtClean="0"/>
              <a:t>‹#›</a:t>
            </a:fld>
            <a:endParaRPr lang="hu-HU"/>
          </a:p>
        </p:txBody>
      </p:sp>
    </p:spTree>
    <p:extLst>
      <p:ext uri="{BB962C8B-B14F-4D97-AF65-F5344CB8AC3E}">
        <p14:creationId xmlns:p14="http://schemas.microsoft.com/office/powerpoint/2010/main" val="4260126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id="{0238AC69-06D0-2F4D-EE4D-45181D07CA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a:extLst>
              <a:ext uri="{FF2B5EF4-FFF2-40B4-BE49-F238E27FC236}">
                <a16:creationId xmlns:a16="http://schemas.microsoft.com/office/drawing/2014/main" id="{DBC91A9A-9EBF-43AC-8372-B67A86DBD7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A300F33A-FCCC-320B-6DD4-936035268F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16D9BE-0F95-4622-848C-DD5F773CFC11}" type="datetimeFigureOut">
              <a:rPr lang="hu-HU" smtClean="0"/>
              <a:t>2023. 11. 27.</a:t>
            </a:fld>
            <a:endParaRPr lang="hu-HU"/>
          </a:p>
        </p:txBody>
      </p:sp>
      <p:sp>
        <p:nvSpPr>
          <p:cNvPr id="5" name="Élőláb helye 4">
            <a:extLst>
              <a:ext uri="{FF2B5EF4-FFF2-40B4-BE49-F238E27FC236}">
                <a16:creationId xmlns:a16="http://schemas.microsoft.com/office/drawing/2014/main" id="{79E4CD61-9844-2AC1-13C7-C68EB4A8A3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a:extLst>
              <a:ext uri="{FF2B5EF4-FFF2-40B4-BE49-F238E27FC236}">
                <a16:creationId xmlns:a16="http://schemas.microsoft.com/office/drawing/2014/main" id="{1D4BF3E9-91F3-40B6-9263-35B8316B84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B32A0-5DCA-4AE4-A4DB-A3E736094F65}" type="slidenum">
              <a:rPr lang="hu-HU" smtClean="0"/>
              <a:t>‹#›</a:t>
            </a:fld>
            <a:endParaRPr lang="hu-HU"/>
          </a:p>
        </p:txBody>
      </p:sp>
    </p:spTree>
    <p:extLst>
      <p:ext uri="{BB962C8B-B14F-4D97-AF65-F5344CB8AC3E}">
        <p14:creationId xmlns:p14="http://schemas.microsoft.com/office/powerpoint/2010/main" val="2936805594"/>
      </p:ext>
    </p:extLst>
  </p:cSld>
  <p:clrMap bg1="lt1" tx1="dk1" bg2="lt2" tx2="dk2" accent1="accent1" accent2="accent2" accent3="accent3" accent4="accent4" accent5="accent5" accent6="accent6" hlink="hlink" folHlink="folHlink"/>
  <p:sldLayoutIdLst>
    <p:sldLayoutId id="2147483661"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bing.com/images/search?id=95B2A77AD925A3D34257BC0371F1D5BAD72F7557&amp;view=detailv2&amp;form=GCRIDP&amp;ajaxhist=0&amp;ajaxserp=0&amp;idpclose=1&amp;ccid=9m9vnzZe&amp;ck=507EDF20F9ACFA73415ED4D2C253EDB9&amp;thid=OIP.9m9vnzZeDgweWMehqO3dxwHaFz&amp;mediaurl=https%3A%2F%2Fwww.tutsps.com%2Fimages%2Fle-livre-magique-avec-photoshop%2Fle-livre-magique-avec-photoshop-23.jpg&amp;exph=392&amp;expw=500&amp;cdnurl=https%3A%2F%2Fth.bing.com%2Fth%2Fid%2FR.f66f6f9f365e0e0c1e58c7a1a8edddc7%3Frik%3DV3Uv17rV8XEDvA%26pid%3DImgRaw%26r%3D0&amp;selectedindex=0&amp;vt=0&amp;pivotparams=insightsToken%3Dccid_dBJyMuZf*cp_1334028720B4E89A36B8F42A35D982CC*mid_95B2A77AD925A3D34257FA91B5082475CA70E85B*simid_608024712375856376*thid_OIP.dBJyMuZf9qCPVypU7MmX-AHaHa&amp;sim=11&amp;iss=VSI" TargetMode="External"/><Relationship Id="rId5" Type="http://schemas.openxmlformats.org/officeDocument/2006/relationships/image" Target="../media/image39.jpe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18" Type="http://schemas.openxmlformats.org/officeDocument/2006/relationships/image" Target="../media/image86.png"/><Relationship Id="rId3" Type="http://schemas.openxmlformats.org/officeDocument/2006/relationships/image" Target="../media/image4.png"/><Relationship Id="rId21" Type="http://schemas.openxmlformats.org/officeDocument/2006/relationships/image" Target="../media/image89.png"/><Relationship Id="rId7" Type="http://schemas.openxmlformats.org/officeDocument/2006/relationships/image" Target="../media/image75.png"/><Relationship Id="rId12" Type="http://schemas.openxmlformats.org/officeDocument/2006/relationships/image" Target="../media/image80.png"/><Relationship Id="rId17" Type="http://schemas.openxmlformats.org/officeDocument/2006/relationships/image" Target="../media/image85.png"/><Relationship Id="rId2" Type="http://schemas.openxmlformats.org/officeDocument/2006/relationships/notesSlide" Target="../notesSlides/notesSlide7.xml"/><Relationship Id="rId16" Type="http://schemas.openxmlformats.org/officeDocument/2006/relationships/image" Target="../media/image84.png"/><Relationship Id="rId20"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5" Type="http://schemas.openxmlformats.org/officeDocument/2006/relationships/image" Target="../media/image83.png"/><Relationship Id="rId10" Type="http://schemas.openxmlformats.org/officeDocument/2006/relationships/image" Target="../media/image78.png"/><Relationship Id="rId19" Type="http://schemas.openxmlformats.org/officeDocument/2006/relationships/image" Target="../media/image87.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s>
</file>

<file path=ppt/slides/_rels/slide33.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18" Type="http://schemas.openxmlformats.org/officeDocument/2006/relationships/image" Target="../media/image104.png"/><Relationship Id="rId3" Type="http://schemas.openxmlformats.org/officeDocument/2006/relationships/image" Target="../media/image4.png"/><Relationship Id="rId21" Type="http://schemas.openxmlformats.org/officeDocument/2006/relationships/image" Target="../media/image107.png"/><Relationship Id="rId7" Type="http://schemas.openxmlformats.org/officeDocument/2006/relationships/image" Target="../media/image93.png"/><Relationship Id="rId12" Type="http://schemas.openxmlformats.org/officeDocument/2006/relationships/image" Target="../media/image98.png"/><Relationship Id="rId17" Type="http://schemas.openxmlformats.org/officeDocument/2006/relationships/image" Target="../media/image103.png"/><Relationship Id="rId2" Type="http://schemas.openxmlformats.org/officeDocument/2006/relationships/notesSlide" Target="../notesSlides/notesSlide8.xml"/><Relationship Id="rId16" Type="http://schemas.openxmlformats.org/officeDocument/2006/relationships/image" Target="../media/image102.png"/><Relationship Id="rId20"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5" Type="http://schemas.openxmlformats.org/officeDocument/2006/relationships/image" Target="../media/image101.png"/><Relationship Id="rId10" Type="http://schemas.openxmlformats.org/officeDocument/2006/relationships/image" Target="../media/image96.png"/><Relationship Id="rId19" Type="http://schemas.openxmlformats.org/officeDocument/2006/relationships/image" Target="../media/image105.png"/><Relationship Id="rId4" Type="http://schemas.openxmlformats.org/officeDocument/2006/relationships/image" Target="../media/image90.png"/><Relationship Id="rId9" Type="http://schemas.openxmlformats.org/officeDocument/2006/relationships/image" Target="../media/image95.png"/><Relationship Id="rId14" Type="http://schemas.openxmlformats.org/officeDocument/2006/relationships/image" Target="../media/image100.png"/></Relationships>
</file>

<file path=ppt/slides/_rels/slide34.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18" Type="http://schemas.openxmlformats.org/officeDocument/2006/relationships/image" Target="../media/image121.png"/><Relationship Id="rId3" Type="http://schemas.openxmlformats.org/officeDocument/2006/relationships/image" Target="../media/image4.png"/><Relationship Id="rId7" Type="http://schemas.openxmlformats.org/officeDocument/2006/relationships/image" Target="../media/image110.png"/><Relationship Id="rId12" Type="http://schemas.openxmlformats.org/officeDocument/2006/relationships/image" Target="../media/image115.png"/><Relationship Id="rId17" Type="http://schemas.openxmlformats.org/officeDocument/2006/relationships/image" Target="../media/image120.png"/><Relationship Id="rId2" Type="http://schemas.openxmlformats.org/officeDocument/2006/relationships/notesSlide" Target="../notesSlides/notesSlide9.xml"/><Relationship Id="rId16"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09.png"/><Relationship Id="rId11" Type="http://schemas.openxmlformats.org/officeDocument/2006/relationships/image" Target="../media/image114.png"/><Relationship Id="rId5" Type="http://schemas.microsoft.com/office/2007/relationships/hdphoto" Target="../media/hdphoto1.wdp"/><Relationship Id="rId15" Type="http://schemas.openxmlformats.org/officeDocument/2006/relationships/image" Target="../media/image118.png"/><Relationship Id="rId10" Type="http://schemas.openxmlformats.org/officeDocument/2006/relationships/image" Target="../media/image113.png"/><Relationship Id="rId4" Type="http://schemas.openxmlformats.org/officeDocument/2006/relationships/image" Target="../media/image108.png"/><Relationship Id="rId9" Type="http://schemas.openxmlformats.org/officeDocument/2006/relationships/image" Target="../media/image112.png"/><Relationship Id="rId14" Type="http://schemas.openxmlformats.org/officeDocument/2006/relationships/image" Target="../media/image117.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wmf"/></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2">
                <a:lumMod val="60000"/>
                <a:lumOff val="40000"/>
              </a:schemeClr>
            </a:gs>
            <a:gs pos="83000">
              <a:schemeClr val="accent2">
                <a:lumMod val="60000"/>
                <a:lumOff val="40000"/>
              </a:schemeClr>
            </a:gs>
            <a:gs pos="100000">
              <a:schemeClr val="accent2">
                <a:lumMod val="20000"/>
                <a:lumOff val="80000"/>
              </a:schemeClr>
            </a:gs>
          </a:gsLst>
          <a:lin ang="5400000" scaled="1"/>
        </a:gradFill>
        <a:effectLst/>
      </p:bgPr>
    </p:bg>
    <p:spTree>
      <p:nvGrpSpPr>
        <p:cNvPr id="1" name=""/>
        <p:cNvGrpSpPr/>
        <p:nvPr/>
      </p:nvGrpSpPr>
      <p:grpSpPr>
        <a:xfrm>
          <a:off x="0" y="0"/>
          <a:ext cx="0" cy="0"/>
          <a:chOff x="0" y="0"/>
          <a:chExt cx="0" cy="0"/>
        </a:xfrm>
      </p:grpSpPr>
      <p:sp useBgFill="1">
        <p:nvSpPr>
          <p:cNvPr id="1155" name="Rectangle 1132">
            <a:extLst>
              <a:ext uri="{FF2B5EF4-FFF2-40B4-BE49-F238E27FC236}">
                <a16:creationId xmlns:a16="http://schemas.microsoft.com/office/drawing/2014/main" id="{51E28843-8A11-44C1-8C45-F3934C56B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6" name="Rectangle 1134">
            <a:extLst>
              <a:ext uri="{FF2B5EF4-FFF2-40B4-BE49-F238E27FC236}">
                <a16:creationId xmlns:a16="http://schemas.microsoft.com/office/drawing/2014/main" id="{2F1828BF-D823-4198-BF18-E4631E03E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133600" y="685800"/>
            <a:ext cx="10058400" cy="5486400"/>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pic>
        <p:nvPicPr>
          <p:cNvPr id="53" name="Kép 52">
            <a:extLst>
              <a:ext uri="{FF2B5EF4-FFF2-40B4-BE49-F238E27FC236}">
                <a16:creationId xmlns:a16="http://schemas.microsoft.com/office/drawing/2014/main" id="{6A0748C6-8B7A-AFD3-9F29-876EC853731E}"/>
              </a:ext>
            </a:extLst>
          </p:cNvPr>
          <p:cNvPicPr>
            <a:picLocks noChangeAspect="1"/>
          </p:cNvPicPr>
          <p:nvPr/>
        </p:nvPicPr>
        <p:blipFill>
          <a:blip r:embed="rId2"/>
          <a:stretch>
            <a:fillRect/>
          </a:stretch>
        </p:blipFill>
        <p:spPr>
          <a:xfrm>
            <a:off x="212558" y="2028825"/>
            <a:ext cx="5246552" cy="2800347"/>
          </a:xfrm>
          <a:prstGeom prst="rect">
            <a:avLst/>
          </a:prstGeom>
        </p:spPr>
      </p:pic>
      <p:pic>
        <p:nvPicPr>
          <p:cNvPr id="1157" name="Graphic 1136">
            <a:extLst>
              <a:ext uri="{FF2B5EF4-FFF2-40B4-BE49-F238E27FC236}">
                <a16:creationId xmlns:a16="http://schemas.microsoft.com/office/drawing/2014/main" id="{BD60F2F4-A87B-4D92-AB8C-E68D058AD5E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3354324" y="-2665477"/>
            <a:ext cx="5486400" cy="12188952"/>
          </a:xfrm>
          <a:prstGeom prst="rect">
            <a:avLst/>
          </a:prstGeom>
        </p:spPr>
      </p:pic>
      <p:sp>
        <p:nvSpPr>
          <p:cNvPr id="2" name="Cím 1">
            <a:extLst>
              <a:ext uri="{FF2B5EF4-FFF2-40B4-BE49-F238E27FC236}">
                <a16:creationId xmlns:a16="http://schemas.microsoft.com/office/drawing/2014/main" id="{787AA5A3-BBC9-04C5-CC6E-1EF786967FB8}"/>
              </a:ext>
            </a:extLst>
          </p:cNvPr>
          <p:cNvSpPr>
            <a:spLocks noGrp="1"/>
          </p:cNvSpPr>
          <p:nvPr>
            <p:ph type="ctrTitle"/>
          </p:nvPr>
        </p:nvSpPr>
        <p:spPr>
          <a:xfrm>
            <a:off x="5987816" y="685797"/>
            <a:ext cx="5713502" cy="2824165"/>
          </a:xfrm>
        </p:spPr>
        <p:txBody>
          <a:bodyPr anchor="t">
            <a:normAutofit fontScale="90000"/>
          </a:bodyPr>
          <a:lstStyle/>
          <a:p>
            <a:pPr algn="l"/>
            <a:r>
              <a:rPr lang="hu-HU" sz="3900" dirty="0">
                <a:effectLst/>
                <a:latin typeface="Garamond" panose="02020404030301010803" pitchFamily="18" charset="0"/>
                <a:ea typeface="Calibri" panose="020F0502020204030204" pitchFamily="34" charset="0"/>
                <a:cs typeface="Segoe UI" panose="020B0502040204020203" pitchFamily="34" charset="0"/>
              </a:rPr>
              <a:t>Halász Albert</a:t>
            </a:r>
            <a:br>
              <a:rPr lang="hu-HU" sz="3900" dirty="0">
                <a:effectLst/>
                <a:latin typeface="Garamond" panose="02020404030301010803" pitchFamily="18" charset="0"/>
                <a:ea typeface="Calibri" panose="020F0502020204030204" pitchFamily="34" charset="0"/>
                <a:cs typeface="Segoe UI" panose="020B0502040204020203" pitchFamily="34" charset="0"/>
              </a:rPr>
            </a:br>
            <a:r>
              <a:rPr lang="hu-HU" sz="5400" b="1" dirty="0">
                <a:effectLst/>
                <a:latin typeface="Garamond" panose="02020404030301010803" pitchFamily="18" charset="0"/>
                <a:ea typeface="Times New Roman" panose="02020603050405020304" pitchFamily="18" charset="0"/>
                <a:cs typeface="Calibri" panose="020F0502020204030204" pitchFamily="34" charset="0"/>
              </a:rPr>
              <a:t>Az </a:t>
            </a:r>
            <a:r>
              <a:rPr lang="hu-HU" sz="5400" b="1" dirty="0">
                <a:latin typeface="Garamond" panose="02020404030301010803" pitchFamily="18" charset="0"/>
                <a:ea typeface="Times New Roman" panose="02020603050405020304" pitchFamily="18" charset="0"/>
                <a:cs typeface="Calibri" panose="020F0502020204030204" pitchFamily="34" charset="0"/>
              </a:rPr>
              <a:t>első alsólendvai olvasókör digitális horizontjai</a:t>
            </a:r>
            <a:br>
              <a:rPr lang="hu-HU" sz="3900" dirty="0">
                <a:latin typeface="Times New Roman" panose="02020603050405020304" pitchFamily="18" charset="0"/>
                <a:ea typeface="Times New Roman" panose="02020603050405020304" pitchFamily="18" charset="0"/>
              </a:rPr>
            </a:br>
            <a:endParaRPr lang="hu-HU" sz="3900" dirty="0"/>
          </a:p>
        </p:txBody>
      </p:sp>
      <p:sp>
        <p:nvSpPr>
          <p:cNvPr id="3" name="Alcím 2">
            <a:extLst>
              <a:ext uri="{FF2B5EF4-FFF2-40B4-BE49-F238E27FC236}">
                <a16:creationId xmlns:a16="http://schemas.microsoft.com/office/drawing/2014/main" id="{7844342C-6361-62FE-3A59-1383D50AB329}"/>
              </a:ext>
            </a:extLst>
          </p:cNvPr>
          <p:cNvSpPr>
            <a:spLocks noGrp="1"/>
          </p:cNvSpPr>
          <p:nvPr>
            <p:ph type="subTitle" idx="1"/>
          </p:nvPr>
        </p:nvSpPr>
        <p:spPr>
          <a:xfrm>
            <a:off x="5987816" y="3856492"/>
            <a:ext cx="6036136" cy="2446338"/>
          </a:xfrm>
        </p:spPr>
        <p:txBody>
          <a:bodyPr>
            <a:normAutofit fontScale="92500"/>
          </a:bodyPr>
          <a:lstStyle/>
          <a:p>
            <a:pPr algn="l"/>
            <a:r>
              <a:rPr lang="hu-HU" sz="2200" b="1" dirty="0">
                <a:effectLst/>
                <a:latin typeface="Garamond" panose="02020404030301010803" pitchFamily="18" charset="0"/>
                <a:ea typeface="Times New Roman" panose="02020603050405020304" pitchFamily="18" charset="0"/>
                <a:cs typeface="Calibri" panose="020F0502020204030204" pitchFamily="34" charset="0"/>
              </a:rPr>
              <a:t>Muraszombati Területi és Tanulmányi Könyvtár, könyvtáros</a:t>
            </a:r>
          </a:p>
          <a:p>
            <a:pPr algn="l"/>
            <a:r>
              <a:rPr lang="hu-HU" sz="2200" i="0" dirty="0">
                <a:effectLst/>
                <a:latin typeface="Helvetica Neue"/>
              </a:rPr>
              <a:t>Valóságos könyvtár – könyvtári valóság </a:t>
            </a:r>
            <a:r>
              <a:rPr lang="hu-HU" cap="all" dirty="0"/>
              <a:t>VI. </a:t>
            </a:r>
          </a:p>
          <a:p>
            <a:pPr algn="l"/>
            <a:r>
              <a:rPr lang="hu-HU" sz="1900" dirty="0"/>
              <a:t>Eötvös Loránd Tudományegyetem, Bölcsészettudományi Kar</a:t>
            </a:r>
            <a:br>
              <a:rPr lang="hu-HU" sz="1900" dirty="0"/>
            </a:br>
            <a:r>
              <a:rPr lang="hu-HU" sz="1900" dirty="0"/>
              <a:t>Könyvtár- és Információtudományi Intézet</a:t>
            </a:r>
            <a:br>
              <a:rPr lang="hu-HU" sz="1900" dirty="0"/>
            </a:br>
            <a:r>
              <a:rPr lang="hu-HU" sz="1900" dirty="0"/>
              <a:t>Könyvtártudományi Doktori Program </a:t>
            </a:r>
          </a:p>
          <a:p>
            <a:pPr algn="l"/>
            <a:r>
              <a:rPr lang="hu-HU" sz="1900" dirty="0"/>
              <a:t>Budapest, </a:t>
            </a:r>
            <a:r>
              <a:rPr lang="hu-HU" sz="1900" cap="all" dirty="0"/>
              <a:t>2023. </a:t>
            </a:r>
            <a:r>
              <a:rPr lang="hu-HU" sz="1900" dirty="0"/>
              <a:t>november</a:t>
            </a:r>
            <a:r>
              <a:rPr lang="hu-HU" sz="1900" cap="all" dirty="0"/>
              <a:t> 28–29.</a:t>
            </a:r>
            <a:endParaRPr lang="hu-HU" sz="1900" b="1" i="0" dirty="0">
              <a:effectLst/>
              <a:latin typeface="Helvetica Neue"/>
            </a:endParaRPr>
          </a:p>
          <a:p>
            <a:pPr algn="l"/>
            <a:endParaRPr lang="hu-HU" sz="2200" dirty="0">
              <a:effectLst/>
              <a:latin typeface="Times New Roman" panose="02020603050405020304" pitchFamily="18" charset="0"/>
              <a:ea typeface="Times New Roman" panose="02020603050405020304" pitchFamily="18" charset="0"/>
            </a:endParaRPr>
          </a:p>
          <a:p>
            <a:pPr algn="l"/>
            <a:endParaRPr lang="hu-HU" sz="2200" dirty="0"/>
          </a:p>
        </p:txBody>
      </p:sp>
      <p:sp>
        <p:nvSpPr>
          <p:cNvPr id="1139" name="Rectangle 1138">
            <a:extLst>
              <a:ext uri="{FF2B5EF4-FFF2-40B4-BE49-F238E27FC236}">
                <a16:creationId xmlns:a16="http://schemas.microsoft.com/office/drawing/2014/main" id="{6E53B88A-2EE1-4E0D-A3D7-B9CA16963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5721"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8" name="Rectangle 1140">
            <a:extLst>
              <a:ext uri="{FF2B5EF4-FFF2-40B4-BE49-F238E27FC236}">
                <a16:creationId xmlns:a16="http://schemas.microsoft.com/office/drawing/2014/main" id="{9059E743-0B58-4779-95C9-4BCAE1AEF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026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7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1500"/>
                                  </p:stCondLst>
                                  <p:iterate>
                                    <p:tmPct val="10000"/>
                                  </p:iterate>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7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6FF09B2B-546A-7539-9ED7-940E2E2C5FB5}"/>
              </a:ext>
            </a:extLst>
          </p:cNvPr>
          <p:cNvPicPr>
            <a:picLocks noChangeAspect="1"/>
          </p:cNvPicPr>
          <p:nvPr/>
        </p:nvPicPr>
        <p:blipFill rotWithShape="1">
          <a:blip r:embed="rId2">
            <a:alphaModFix amt="35000"/>
          </a:blip>
          <a:srcRect r="456" b="11517"/>
          <a:stretch/>
        </p:blipFill>
        <p:spPr>
          <a:xfrm>
            <a:off x="0" y="-1"/>
            <a:ext cx="12191999" cy="6858001"/>
          </a:xfrm>
          <a:prstGeom prst="rect">
            <a:avLst/>
          </a:prstGeom>
        </p:spPr>
      </p:pic>
      <p:sp>
        <p:nvSpPr>
          <p:cNvPr id="5" name="Naslov 1">
            <a:extLst>
              <a:ext uri="{FF2B5EF4-FFF2-40B4-BE49-F238E27FC236}">
                <a16:creationId xmlns:a16="http://schemas.microsoft.com/office/drawing/2014/main" id="{5F948794-0F6A-3994-D4C4-B9551153C378}"/>
              </a:ext>
            </a:extLst>
          </p:cNvPr>
          <p:cNvSpPr>
            <a:spLocks noGrp="1"/>
          </p:cNvSpPr>
          <p:nvPr>
            <p:ph type="title"/>
          </p:nvPr>
        </p:nvSpPr>
        <p:spPr>
          <a:xfrm>
            <a:off x="838200" y="365125"/>
            <a:ext cx="10515600" cy="1325563"/>
          </a:xfrm>
        </p:spPr>
        <p:txBody>
          <a:bodyPr/>
          <a:lstStyle/>
          <a:p>
            <a:r>
              <a:rPr lang="hu-HU" dirty="0">
                <a:solidFill>
                  <a:schemeClr val="accent1">
                    <a:lumMod val="50000"/>
                  </a:schemeClr>
                </a:solidFill>
                <a:latin typeface="+mn-lt"/>
              </a:rPr>
              <a:t>1873</a:t>
            </a:r>
            <a:endParaRPr lang="sl-SI" dirty="0">
              <a:solidFill>
                <a:schemeClr val="accent1">
                  <a:lumMod val="50000"/>
                </a:schemeClr>
              </a:solidFill>
              <a:latin typeface="+mn-lt"/>
            </a:endParaRPr>
          </a:p>
        </p:txBody>
      </p:sp>
      <p:pic>
        <p:nvPicPr>
          <p:cNvPr id="6" name="Slika 3">
            <a:extLst>
              <a:ext uri="{FF2B5EF4-FFF2-40B4-BE49-F238E27FC236}">
                <a16:creationId xmlns:a16="http://schemas.microsoft.com/office/drawing/2014/main" id="{E05EEAE7-EFD1-89A9-B148-0804B3754C09}"/>
              </a:ext>
            </a:extLst>
          </p:cNvPr>
          <p:cNvPicPr>
            <a:picLocks noChangeAspect="1"/>
          </p:cNvPicPr>
          <p:nvPr/>
        </p:nvPicPr>
        <p:blipFill>
          <a:blip r:embed="rId3"/>
          <a:stretch>
            <a:fillRect/>
          </a:stretch>
        </p:blipFill>
        <p:spPr>
          <a:xfrm>
            <a:off x="435153" y="1319417"/>
            <a:ext cx="5507103" cy="5268022"/>
          </a:xfrm>
          <a:prstGeom prst="rect">
            <a:avLst/>
          </a:prstGeom>
          <a:ln>
            <a:noFill/>
          </a:ln>
          <a:effectLst>
            <a:outerShdw blurRad="292100" dist="139700" dir="2700000" algn="tl" rotWithShape="0">
              <a:srgbClr val="333333">
                <a:alpha val="65000"/>
              </a:srgbClr>
            </a:outerShdw>
          </a:effectLst>
        </p:spPr>
      </p:pic>
      <p:pic>
        <p:nvPicPr>
          <p:cNvPr id="7" name="Slika 8">
            <a:extLst>
              <a:ext uri="{FF2B5EF4-FFF2-40B4-BE49-F238E27FC236}">
                <a16:creationId xmlns:a16="http://schemas.microsoft.com/office/drawing/2014/main" id="{000FBA4A-F2E2-B97E-B5DC-2A04C9C4282C}"/>
              </a:ext>
            </a:extLst>
          </p:cNvPr>
          <p:cNvPicPr>
            <a:picLocks noChangeAspect="1"/>
          </p:cNvPicPr>
          <p:nvPr/>
        </p:nvPicPr>
        <p:blipFill>
          <a:blip r:embed="rId4"/>
          <a:stretch>
            <a:fillRect/>
          </a:stretch>
        </p:blipFill>
        <p:spPr>
          <a:xfrm>
            <a:off x="5729975" y="2267386"/>
            <a:ext cx="5876100" cy="980864"/>
          </a:xfrm>
          <a:prstGeom prst="rect">
            <a:avLst/>
          </a:prstGeom>
          <a:ln>
            <a:noFill/>
          </a:ln>
          <a:effectLst>
            <a:outerShdw blurRad="292100" dist="139700" dir="2700000" algn="tl" rotWithShape="0">
              <a:srgbClr val="333333">
                <a:alpha val="65000"/>
              </a:srgbClr>
            </a:outerShdw>
          </a:effectLst>
        </p:spPr>
      </p:pic>
      <p:pic>
        <p:nvPicPr>
          <p:cNvPr id="8" name="Slika 10">
            <a:extLst>
              <a:ext uri="{FF2B5EF4-FFF2-40B4-BE49-F238E27FC236}">
                <a16:creationId xmlns:a16="http://schemas.microsoft.com/office/drawing/2014/main" id="{3CFF54BB-1749-A570-686E-3F4C4061B130}"/>
              </a:ext>
            </a:extLst>
          </p:cNvPr>
          <p:cNvPicPr>
            <a:picLocks noChangeAspect="1"/>
          </p:cNvPicPr>
          <p:nvPr/>
        </p:nvPicPr>
        <p:blipFill>
          <a:blip r:embed="rId5"/>
          <a:stretch>
            <a:fillRect/>
          </a:stretch>
        </p:blipFill>
        <p:spPr>
          <a:xfrm>
            <a:off x="5860160" y="4766807"/>
            <a:ext cx="5745914" cy="1131503"/>
          </a:xfrm>
          <a:prstGeom prst="rect">
            <a:avLst/>
          </a:prstGeom>
          <a:ln>
            <a:noFill/>
          </a:ln>
          <a:effectLst>
            <a:outerShdw blurRad="292100" dist="139700" dir="2700000" algn="tl" rotWithShape="0">
              <a:srgbClr val="333333">
                <a:alpha val="65000"/>
              </a:srgbClr>
            </a:outerShdw>
          </a:effectLst>
        </p:spPr>
      </p:pic>
      <p:pic>
        <p:nvPicPr>
          <p:cNvPr id="10" name="Označba mesta vsebine 9">
            <a:extLst>
              <a:ext uri="{FF2B5EF4-FFF2-40B4-BE49-F238E27FC236}">
                <a16:creationId xmlns:a16="http://schemas.microsoft.com/office/drawing/2014/main" id="{B2140876-BDA4-52B1-EFDD-4360E0CFD0BF}"/>
              </a:ext>
            </a:extLst>
          </p:cNvPr>
          <p:cNvPicPr>
            <a:picLocks noChangeAspect="1"/>
          </p:cNvPicPr>
          <p:nvPr/>
        </p:nvPicPr>
        <p:blipFill>
          <a:blip r:embed="rId6"/>
          <a:stretch>
            <a:fillRect/>
          </a:stretch>
        </p:blipFill>
        <p:spPr>
          <a:xfrm>
            <a:off x="5831172" y="3433077"/>
            <a:ext cx="5481334" cy="1056746"/>
          </a:xfrm>
          <a:prstGeom prst="rect">
            <a:avLst/>
          </a:prstGeom>
          <a:ln>
            <a:noFill/>
          </a:ln>
          <a:effectLst>
            <a:outerShdw blurRad="292100" dist="139700" dir="2700000" algn="tl" rotWithShape="0">
              <a:srgbClr val="333333">
                <a:alpha val="65000"/>
              </a:srgbClr>
            </a:outerShdw>
          </a:effectLst>
        </p:spPr>
      </p:pic>
      <p:sp>
        <p:nvSpPr>
          <p:cNvPr id="2" name="Elipsa 1">
            <a:extLst>
              <a:ext uri="{FF2B5EF4-FFF2-40B4-BE49-F238E27FC236}">
                <a16:creationId xmlns:a16="http://schemas.microsoft.com/office/drawing/2014/main" id="{15CB83AE-3122-2E13-83F0-1C048BDA376E}"/>
              </a:ext>
            </a:extLst>
          </p:cNvPr>
          <p:cNvSpPr/>
          <p:nvPr/>
        </p:nvSpPr>
        <p:spPr>
          <a:xfrm>
            <a:off x="2078791" y="1258955"/>
            <a:ext cx="2219826" cy="863466"/>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4148169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A0E0AF28-6E42-DB98-92C6-C09866F76DF7}"/>
              </a:ext>
            </a:extLst>
          </p:cNvPr>
          <p:cNvPicPr>
            <a:picLocks noChangeAspect="1"/>
          </p:cNvPicPr>
          <p:nvPr/>
        </p:nvPicPr>
        <p:blipFill rotWithShape="1">
          <a:blip r:embed="rId2">
            <a:alphaModFix amt="35000"/>
          </a:blip>
          <a:srcRect r="456" b="11517"/>
          <a:stretch/>
        </p:blipFill>
        <p:spPr>
          <a:xfrm>
            <a:off x="0" y="-1"/>
            <a:ext cx="12191999" cy="6858001"/>
          </a:xfrm>
          <a:prstGeom prst="rect">
            <a:avLst/>
          </a:prstGeom>
        </p:spPr>
      </p:pic>
      <p:sp>
        <p:nvSpPr>
          <p:cNvPr id="5" name="Naslov 1">
            <a:extLst>
              <a:ext uri="{FF2B5EF4-FFF2-40B4-BE49-F238E27FC236}">
                <a16:creationId xmlns:a16="http://schemas.microsoft.com/office/drawing/2014/main" id="{1EA636D2-34C7-88F5-268D-CA194AE67F03}"/>
              </a:ext>
            </a:extLst>
          </p:cNvPr>
          <p:cNvSpPr>
            <a:spLocks noGrp="1"/>
          </p:cNvSpPr>
          <p:nvPr>
            <p:ph type="title"/>
          </p:nvPr>
        </p:nvSpPr>
        <p:spPr>
          <a:xfrm>
            <a:off x="838200" y="365125"/>
            <a:ext cx="10515600" cy="1325563"/>
          </a:xfrm>
        </p:spPr>
        <p:txBody>
          <a:bodyPr/>
          <a:lstStyle/>
          <a:p>
            <a:r>
              <a:rPr lang="hu-HU" dirty="0">
                <a:solidFill>
                  <a:schemeClr val="accent1">
                    <a:lumMod val="50000"/>
                  </a:schemeClr>
                </a:solidFill>
                <a:latin typeface="+mn-lt"/>
              </a:rPr>
              <a:t>1874</a:t>
            </a:r>
            <a:endParaRPr lang="sl-SI" dirty="0">
              <a:solidFill>
                <a:schemeClr val="accent1">
                  <a:lumMod val="50000"/>
                </a:schemeClr>
              </a:solidFill>
              <a:latin typeface="+mn-lt"/>
            </a:endParaRPr>
          </a:p>
        </p:txBody>
      </p:sp>
      <p:pic>
        <p:nvPicPr>
          <p:cNvPr id="6" name="Slika 8">
            <a:extLst>
              <a:ext uri="{FF2B5EF4-FFF2-40B4-BE49-F238E27FC236}">
                <a16:creationId xmlns:a16="http://schemas.microsoft.com/office/drawing/2014/main" id="{78292F28-A801-84D3-C79D-5D2153863DA4}"/>
              </a:ext>
            </a:extLst>
          </p:cNvPr>
          <p:cNvPicPr>
            <a:picLocks noChangeAspect="1"/>
          </p:cNvPicPr>
          <p:nvPr/>
        </p:nvPicPr>
        <p:blipFill>
          <a:blip r:embed="rId3"/>
          <a:stretch>
            <a:fillRect/>
          </a:stretch>
        </p:blipFill>
        <p:spPr>
          <a:xfrm>
            <a:off x="306624" y="1786731"/>
            <a:ext cx="7277100" cy="3356179"/>
          </a:xfrm>
          <a:prstGeom prst="rect">
            <a:avLst/>
          </a:prstGeom>
          <a:ln>
            <a:noFill/>
          </a:ln>
          <a:effectLst>
            <a:outerShdw blurRad="292100" dist="139700" dir="2700000" algn="tl" rotWithShape="0">
              <a:srgbClr val="333333">
                <a:alpha val="65000"/>
              </a:srgbClr>
            </a:outerShdw>
          </a:effectLst>
        </p:spPr>
      </p:pic>
      <p:pic>
        <p:nvPicPr>
          <p:cNvPr id="7" name="Slika 9">
            <a:extLst>
              <a:ext uri="{FF2B5EF4-FFF2-40B4-BE49-F238E27FC236}">
                <a16:creationId xmlns:a16="http://schemas.microsoft.com/office/drawing/2014/main" id="{696CF7B2-A449-D2C9-4C1E-CDA2FB9062B7}"/>
              </a:ext>
            </a:extLst>
          </p:cNvPr>
          <p:cNvPicPr>
            <a:picLocks noChangeAspect="1"/>
          </p:cNvPicPr>
          <p:nvPr/>
        </p:nvPicPr>
        <p:blipFill>
          <a:blip r:embed="rId4"/>
          <a:stretch>
            <a:fillRect/>
          </a:stretch>
        </p:blipFill>
        <p:spPr>
          <a:xfrm>
            <a:off x="5220859" y="972049"/>
            <a:ext cx="6664517" cy="2001451"/>
          </a:xfrm>
          <a:prstGeom prst="rect">
            <a:avLst/>
          </a:prstGeom>
          <a:ln>
            <a:noFill/>
          </a:ln>
          <a:effectLst>
            <a:outerShdw blurRad="292100" dist="139700" dir="2700000" algn="tl" rotWithShape="0">
              <a:srgbClr val="333333">
                <a:alpha val="65000"/>
              </a:srgbClr>
            </a:outerShdw>
          </a:effectLst>
        </p:spPr>
      </p:pic>
      <p:pic>
        <p:nvPicPr>
          <p:cNvPr id="8" name="Slika 10">
            <a:extLst>
              <a:ext uri="{FF2B5EF4-FFF2-40B4-BE49-F238E27FC236}">
                <a16:creationId xmlns:a16="http://schemas.microsoft.com/office/drawing/2014/main" id="{FB42A28D-A8D7-EF1B-384A-520046F758B2}"/>
              </a:ext>
            </a:extLst>
          </p:cNvPr>
          <p:cNvPicPr>
            <a:picLocks noChangeAspect="1"/>
          </p:cNvPicPr>
          <p:nvPr/>
        </p:nvPicPr>
        <p:blipFill>
          <a:blip r:embed="rId5"/>
          <a:stretch>
            <a:fillRect/>
          </a:stretch>
        </p:blipFill>
        <p:spPr>
          <a:xfrm>
            <a:off x="4008201" y="5076363"/>
            <a:ext cx="7877175" cy="1359002"/>
          </a:xfrm>
          <a:prstGeom prst="rect">
            <a:avLst/>
          </a:prstGeom>
          <a:ln>
            <a:noFill/>
          </a:ln>
          <a:effectLst>
            <a:outerShdw blurRad="292100" dist="139700" dir="2700000" algn="tl" rotWithShape="0">
              <a:srgbClr val="333333">
                <a:alpha val="65000"/>
              </a:srgbClr>
            </a:outerShdw>
          </a:effectLst>
        </p:spPr>
      </p:pic>
      <p:sp>
        <p:nvSpPr>
          <p:cNvPr id="2" name="Elipsa 1">
            <a:extLst>
              <a:ext uri="{FF2B5EF4-FFF2-40B4-BE49-F238E27FC236}">
                <a16:creationId xmlns:a16="http://schemas.microsoft.com/office/drawing/2014/main" id="{59D0B517-9C5F-2CAF-8D43-8DA3F2494501}"/>
              </a:ext>
            </a:extLst>
          </p:cNvPr>
          <p:cNvSpPr/>
          <p:nvPr/>
        </p:nvSpPr>
        <p:spPr>
          <a:xfrm>
            <a:off x="2366938" y="1726435"/>
            <a:ext cx="3156471" cy="1773773"/>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811924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D5E9775-06C6-1004-F2E6-C167FE271123}"/>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C6DE323F-3F09-171A-4BC6-93A8C580AC99}"/>
              </a:ext>
            </a:extLst>
          </p:cNvPr>
          <p:cNvSpPr>
            <a:spLocks noGrp="1"/>
          </p:cNvSpPr>
          <p:nvPr>
            <p:ph idx="1"/>
          </p:nvPr>
        </p:nvSpPr>
        <p:spPr/>
        <p:txBody>
          <a:bodyPr/>
          <a:lstStyle/>
          <a:p>
            <a:endParaRPr lang="hu-HU"/>
          </a:p>
        </p:txBody>
      </p:sp>
      <p:pic>
        <p:nvPicPr>
          <p:cNvPr id="4" name="Kép 3">
            <a:extLst>
              <a:ext uri="{FF2B5EF4-FFF2-40B4-BE49-F238E27FC236}">
                <a16:creationId xmlns:a16="http://schemas.microsoft.com/office/drawing/2014/main" id="{A0E0AF28-6E42-DB98-92C6-C09866F76DF7}"/>
              </a:ext>
            </a:extLst>
          </p:cNvPr>
          <p:cNvPicPr>
            <a:picLocks noChangeAspect="1"/>
          </p:cNvPicPr>
          <p:nvPr/>
        </p:nvPicPr>
        <p:blipFill rotWithShape="1">
          <a:blip r:embed="rId2">
            <a:alphaModFix amt="35000"/>
          </a:blip>
          <a:srcRect r="456" b="11517"/>
          <a:stretch/>
        </p:blipFill>
        <p:spPr>
          <a:xfrm>
            <a:off x="0" y="-1"/>
            <a:ext cx="12191999" cy="6858001"/>
          </a:xfrm>
          <a:prstGeom prst="rect">
            <a:avLst/>
          </a:prstGeom>
        </p:spPr>
      </p:pic>
      <p:pic>
        <p:nvPicPr>
          <p:cNvPr id="5" name="Označba mesta vsebine 9">
            <a:extLst>
              <a:ext uri="{FF2B5EF4-FFF2-40B4-BE49-F238E27FC236}">
                <a16:creationId xmlns:a16="http://schemas.microsoft.com/office/drawing/2014/main" id="{777AE533-8EA9-F59E-82A4-0F8078B530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2518" y="246420"/>
            <a:ext cx="7110382" cy="5760000"/>
          </a:xfrm>
          <a:prstGeom prst="rect">
            <a:avLst/>
          </a:prstGeom>
          <a:ln>
            <a:noFill/>
          </a:ln>
          <a:effectLst>
            <a:outerShdw blurRad="292100" dist="139700" dir="2700000" algn="tl" rotWithShape="0">
              <a:srgbClr val="333333">
                <a:alpha val="65000"/>
              </a:srgbClr>
            </a:outerShdw>
          </a:effectLst>
        </p:spPr>
      </p:pic>
      <p:pic>
        <p:nvPicPr>
          <p:cNvPr id="6" name="Označba mesta vsebine 3">
            <a:extLst>
              <a:ext uri="{FF2B5EF4-FFF2-40B4-BE49-F238E27FC236}">
                <a16:creationId xmlns:a16="http://schemas.microsoft.com/office/drawing/2014/main" id="{1367C57C-600C-C0DD-8004-8260C8EBB9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00" y="548999"/>
            <a:ext cx="7113253" cy="5760000"/>
          </a:xfrm>
          <a:prstGeom prst="rect">
            <a:avLst/>
          </a:prstGeom>
          <a:ln>
            <a:noFill/>
          </a:ln>
          <a:effectLst>
            <a:outerShdw blurRad="292100" dist="139700" dir="2700000" algn="tl" rotWithShape="0">
              <a:srgbClr val="333333">
                <a:alpha val="65000"/>
              </a:srgbClr>
            </a:outerShdw>
          </a:effectLst>
        </p:spPr>
      </p:pic>
      <p:sp>
        <p:nvSpPr>
          <p:cNvPr id="7" name="Naslov 1">
            <a:extLst>
              <a:ext uri="{FF2B5EF4-FFF2-40B4-BE49-F238E27FC236}">
                <a16:creationId xmlns:a16="http://schemas.microsoft.com/office/drawing/2014/main" id="{F2236CA9-86CE-3D6D-82A4-2CEA97A7593B}"/>
              </a:ext>
            </a:extLst>
          </p:cNvPr>
          <p:cNvSpPr txBox="1">
            <a:spLocks/>
          </p:cNvSpPr>
          <p:nvPr/>
        </p:nvSpPr>
        <p:spPr>
          <a:xfrm>
            <a:off x="9474200" y="5830093"/>
            <a:ext cx="21971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u-HU" dirty="0">
                <a:solidFill>
                  <a:schemeClr val="accent1">
                    <a:lumMod val="50000"/>
                  </a:schemeClr>
                </a:solidFill>
                <a:latin typeface="+mn-lt"/>
              </a:rPr>
              <a:t>1903</a:t>
            </a:r>
            <a:endParaRPr lang="sl-SI" dirty="0">
              <a:solidFill>
                <a:schemeClr val="accent1">
                  <a:lumMod val="50000"/>
                </a:schemeClr>
              </a:solidFill>
              <a:latin typeface="+mn-lt"/>
            </a:endParaRPr>
          </a:p>
        </p:txBody>
      </p:sp>
    </p:spTree>
    <p:extLst>
      <p:ext uri="{BB962C8B-B14F-4D97-AF65-F5344CB8AC3E}">
        <p14:creationId xmlns:p14="http://schemas.microsoft.com/office/powerpoint/2010/main" val="22823922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id="{60795F39-6611-0407-287D-172A6A2F7801}"/>
              </a:ext>
            </a:extLst>
          </p:cNvPr>
          <p:cNvPicPr>
            <a:picLocks noChangeAspect="1"/>
          </p:cNvPicPr>
          <p:nvPr/>
        </p:nvPicPr>
        <p:blipFill rotWithShape="1">
          <a:blip r:embed="rId2">
            <a:alphaModFix amt="35000"/>
          </a:blip>
          <a:srcRect r="456" b="11517"/>
          <a:stretch/>
        </p:blipFill>
        <p:spPr>
          <a:xfrm>
            <a:off x="0" y="-1"/>
            <a:ext cx="12191999" cy="6858001"/>
          </a:xfrm>
          <a:prstGeom prst="rect">
            <a:avLst/>
          </a:prstGeom>
        </p:spPr>
      </p:pic>
      <p:pic>
        <p:nvPicPr>
          <p:cNvPr id="2" name="Picture 2">
            <a:extLst>
              <a:ext uri="{FF2B5EF4-FFF2-40B4-BE49-F238E27FC236}">
                <a16:creationId xmlns:a16="http://schemas.microsoft.com/office/drawing/2014/main" id="{7FA1ADD2-0350-C5EC-DC53-20E332B1EA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544" y="548999"/>
            <a:ext cx="3511761" cy="576000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3" name="Označba mesta vsebine 3">
            <a:extLst>
              <a:ext uri="{FF2B5EF4-FFF2-40B4-BE49-F238E27FC236}">
                <a16:creationId xmlns:a16="http://schemas.microsoft.com/office/drawing/2014/main" id="{FBC0D783-0CED-69FA-DF0F-AF23C013132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440176" y="548999"/>
            <a:ext cx="7073280" cy="5760000"/>
          </a:xfrm>
          <a:prstGeom prst="rect">
            <a:avLst/>
          </a:prstGeom>
          <a:ln>
            <a:noFill/>
          </a:ln>
          <a:effectLst>
            <a:outerShdw blurRad="292100" dist="139700" dir="2700000" algn="tl" rotWithShape="0">
              <a:srgbClr val="333333">
                <a:alpha val="65000"/>
              </a:srgbClr>
            </a:outerShdw>
          </a:effectLst>
        </p:spPr>
      </p:pic>
      <p:sp>
        <p:nvSpPr>
          <p:cNvPr id="4" name="Naslov 1">
            <a:extLst>
              <a:ext uri="{FF2B5EF4-FFF2-40B4-BE49-F238E27FC236}">
                <a16:creationId xmlns:a16="http://schemas.microsoft.com/office/drawing/2014/main" id="{32D60F4D-8F48-72AD-8A19-5E2B1C13F00B}"/>
              </a:ext>
            </a:extLst>
          </p:cNvPr>
          <p:cNvSpPr txBox="1">
            <a:spLocks/>
          </p:cNvSpPr>
          <p:nvPr/>
        </p:nvSpPr>
        <p:spPr>
          <a:xfrm>
            <a:off x="5537200" y="2947193"/>
            <a:ext cx="21971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u-HU" dirty="0">
                <a:solidFill>
                  <a:schemeClr val="accent1">
                    <a:lumMod val="50000"/>
                  </a:schemeClr>
                </a:solidFill>
                <a:latin typeface="+mn-lt"/>
              </a:rPr>
              <a:t>1903</a:t>
            </a:r>
            <a:endParaRPr lang="sl-SI" dirty="0">
              <a:solidFill>
                <a:schemeClr val="accent1">
                  <a:lumMod val="50000"/>
                </a:schemeClr>
              </a:solidFill>
              <a:latin typeface="+mn-lt"/>
            </a:endParaRPr>
          </a:p>
        </p:txBody>
      </p:sp>
    </p:spTree>
    <p:extLst>
      <p:ext uri="{BB962C8B-B14F-4D97-AF65-F5344CB8AC3E}">
        <p14:creationId xmlns:p14="http://schemas.microsoft.com/office/powerpoint/2010/main" val="429272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A0E0AF28-6E42-DB98-92C6-C09866F76DF7}"/>
              </a:ext>
            </a:extLst>
          </p:cNvPr>
          <p:cNvPicPr>
            <a:picLocks noChangeAspect="1"/>
          </p:cNvPicPr>
          <p:nvPr/>
        </p:nvPicPr>
        <p:blipFill rotWithShape="1">
          <a:blip r:embed="rId2">
            <a:alphaModFix amt="35000"/>
          </a:blip>
          <a:srcRect r="456" b="11517"/>
          <a:stretch/>
        </p:blipFill>
        <p:spPr>
          <a:xfrm>
            <a:off x="0" y="-1"/>
            <a:ext cx="12191999" cy="6858001"/>
          </a:xfrm>
          <a:prstGeom prst="rect">
            <a:avLst/>
          </a:prstGeom>
        </p:spPr>
      </p:pic>
      <p:pic>
        <p:nvPicPr>
          <p:cNvPr id="6" name="Kép 5">
            <a:extLst>
              <a:ext uri="{FF2B5EF4-FFF2-40B4-BE49-F238E27FC236}">
                <a16:creationId xmlns:a16="http://schemas.microsoft.com/office/drawing/2014/main" id="{1414A068-EEF3-C998-9750-F47C58917ACB}"/>
              </a:ext>
            </a:extLst>
          </p:cNvPr>
          <p:cNvPicPr>
            <a:picLocks noChangeAspect="1"/>
          </p:cNvPicPr>
          <p:nvPr/>
        </p:nvPicPr>
        <p:blipFill>
          <a:blip r:embed="rId3"/>
          <a:stretch>
            <a:fillRect/>
          </a:stretch>
        </p:blipFill>
        <p:spPr>
          <a:xfrm>
            <a:off x="152401" y="295275"/>
            <a:ext cx="10410825" cy="3981450"/>
          </a:xfrm>
          <a:prstGeom prst="rect">
            <a:avLst/>
          </a:prstGeom>
        </p:spPr>
      </p:pic>
      <p:pic>
        <p:nvPicPr>
          <p:cNvPr id="3" name="Kép 2">
            <a:extLst>
              <a:ext uri="{FF2B5EF4-FFF2-40B4-BE49-F238E27FC236}">
                <a16:creationId xmlns:a16="http://schemas.microsoft.com/office/drawing/2014/main" id="{B4000A27-16C4-86DD-E36C-861CAD6FD3EF}"/>
              </a:ext>
            </a:extLst>
          </p:cNvPr>
          <p:cNvPicPr>
            <a:picLocks noChangeAspect="1"/>
          </p:cNvPicPr>
          <p:nvPr/>
        </p:nvPicPr>
        <p:blipFill>
          <a:blip r:embed="rId4"/>
          <a:stretch>
            <a:fillRect/>
          </a:stretch>
        </p:blipFill>
        <p:spPr>
          <a:xfrm>
            <a:off x="2833623" y="2286000"/>
            <a:ext cx="9205976" cy="4425950"/>
          </a:xfrm>
          <a:prstGeom prst="rect">
            <a:avLst/>
          </a:prstGeom>
        </p:spPr>
      </p:pic>
      <p:sp>
        <p:nvSpPr>
          <p:cNvPr id="2" name="Elipsa 1">
            <a:extLst>
              <a:ext uri="{FF2B5EF4-FFF2-40B4-BE49-F238E27FC236}">
                <a16:creationId xmlns:a16="http://schemas.microsoft.com/office/drawing/2014/main" id="{742A0802-2FF9-39CA-643E-439612D50991}"/>
              </a:ext>
            </a:extLst>
          </p:cNvPr>
          <p:cNvSpPr/>
          <p:nvPr/>
        </p:nvSpPr>
        <p:spPr>
          <a:xfrm>
            <a:off x="8462213" y="1582025"/>
            <a:ext cx="1943600" cy="863466"/>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3400170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A0E0AF28-6E42-DB98-92C6-C09866F76DF7}"/>
              </a:ext>
            </a:extLst>
          </p:cNvPr>
          <p:cNvPicPr>
            <a:picLocks noChangeAspect="1"/>
          </p:cNvPicPr>
          <p:nvPr/>
        </p:nvPicPr>
        <p:blipFill rotWithShape="1">
          <a:blip r:embed="rId2">
            <a:alphaModFix amt="35000"/>
          </a:blip>
          <a:srcRect r="456" b="11517"/>
          <a:stretch/>
        </p:blipFill>
        <p:spPr>
          <a:xfrm>
            <a:off x="0" y="-1"/>
            <a:ext cx="12191999" cy="6858001"/>
          </a:xfrm>
          <a:prstGeom prst="rect">
            <a:avLst/>
          </a:prstGeom>
        </p:spPr>
      </p:pic>
      <p:pic>
        <p:nvPicPr>
          <p:cNvPr id="6" name="Kép 5" descr="A képen szöveg, menü, múzeum látható&#10;&#10;Automatikusan generált leírás">
            <a:extLst>
              <a:ext uri="{FF2B5EF4-FFF2-40B4-BE49-F238E27FC236}">
                <a16:creationId xmlns:a16="http://schemas.microsoft.com/office/drawing/2014/main" id="{87A8CC68-9FB0-33BC-85AB-0ECA5EAC7F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634" y="-1701800"/>
            <a:ext cx="12957607" cy="8674100"/>
          </a:xfrm>
          <a:prstGeom prst="rect">
            <a:avLst/>
          </a:prstGeom>
        </p:spPr>
      </p:pic>
    </p:spTree>
    <p:extLst>
      <p:ext uri="{BB962C8B-B14F-4D97-AF65-F5344CB8AC3E}">
        <p14:creationId xmlns:p14="http://schemas.microsoft.com/office/powerpoint/2010/main" val="444336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A0E0AF28-6E42-DB98-92C6-C09866F76DF7}"/>
              </a:ext>
            </a:extLst>
          </p:cNvPr>
          <p:cNvPicPr>
            <a:picLocks noChangeAspect="1"/>
          </p:cNvPicPr>
          <p:nvPr/>
        </p:nvPicPr>
        <p:blipFill rotWithShape="1">
          <a:blip r:embed="rId2">
            <a:alphaModFix amt="35000"/>
          </a:blip>
          <a:srcRect r="456" b="11517"/>
          <a:stretch/>
        </p:blipFill>
        <p:spPr>
          <a:xfrm>
            <a:off x="0" y="-1"/>
            <a:ext cx="12191999" cy="6858001"/>
          </a:xfrm>
          <a:prstGeom prst="rect">
            <a:avLst/>
          </a:prstGeom>
        </p:spPr>
      </p:pic>
      <p:pic>
        <p:nvPicPr>
          <p:cNvPr id="3" name="Kép 2" descr="A képen szöveg, levél, kézírás, könyv látható&#10;&#10;Automatikusan generált leírás">
            <a:extLst>
              <a:ext uri="{FF2B5EF4-FFF2-40B4-BE49-F238E27FC236}">
                <a16:creationId xmlns:a16="http://schemas.microsoft.com/office/drawing/2014/main" id="{8CA6D47A-1203-E141-4AA1-A820BCFC6427}"/>
              </a:ext>
            </a:extLst>
          </p:cNvPr>
          <p:cNvPicPr>
            <a:picLocks noChangeAspect="1"/>
          </p:cNvPicPr>
          <p:nvPr/>
        </p:nvPicPr>
        <p:blipFill rotWithShape="1">
          <a:blip r:embed="rId3">
            <a:extLst>
              <a:ext uri="{28A0092B-C50C-407E-A947-70E740481C1C}">
                <a14:useLocalDpi xmlns:a14="http://schemas.microsoft.com/office/drawing/2010/main" val="0"/>
              </a:ext>
            </a:extLst>
          </a:blip>
          <a:srcRect b="17365"/>
          <a:stretch/>
        </p:blipFill>
        <p:spPr>
          <a:xfrm>
            <a:off x="-563034" y="-254001"/>
            <a:ext cx="12856634" cy="7112001"/>
          </a:xfrm>
          <a:prstGeom prst="rect">
            <a:avLst/>
          </a:prstGeom>
        </p:spPr>
      </p:pic>
      <p:pic>
        <p:nvPicPr>
          <p:cNvPr id="5" name="Označba mesta vsebine 8">
            <a:extLst>
              <a:ext uri="{FF2B5EF4-FFF2-40B4-BE49-F238E27FC236}">
                <a16:creationId xmlns:a16="http://schemas.microsoft.com/office/drawing/2014/main" id="{54F3E89E-DD51-A548-4EB9-D418C8A72B7F}"/>
              </a:ext>
            </a:extLst>
          </p:cNvPr>
          <p:cNvPicPr>
            <a:picLocks noGrp="1" noChangeAspect="1"/>
          </p:cNvPicPr>
          <p:nvPr>
            <p:ph idx="1"/>
          </p:nvPr>
        </p:nvPicPr>
        <p:blipFill>
          <a:blip r:embed="rId4"/>
          <a:stretch>
            <a:fillRect/>
          </a:stretch>
        </p:blipFill>
        <p:spPr>
          <a:xfrm>
            <a:off x="6916463" y="919226"/>
            <a:ext cx="5275536" cy="1295273"/>
          </a:xfrm>
          <a:prstGeom prst="rect">
            <a:avLst/>
          </a:prstGeom>
          <a:ln>
            <a:noFill/>
          </a:ln>
          <a:effectLst>
            <a:outerShdw blurRad="292100" dist="139700" dir="2700000" algn="tl" rotWithShape="0">
              <a:srgbClr val="333333">
                <a:alpha val="65000"/>
              </a:srgbClr>
            </a:outerShdw>
          </a:effectLst>
        </p:spPr>
      </p:pic>
      <p:pic>
        <p:nvPicPr>
          <p:cNvPr id="6" name="Slika 3">
            <a:extLst>
              <a:ext uri="{FF2B5EF4-FFF2-40B4-BE49-F238E27FC236}">
                <a16:creationId xmlns:a16="http://schemas.microsoft.com/office/drawing/2014/main" id="{43CD9F19-E4A0-57C3-AACE-E8FE986D77CA}"/>
              </a:ext>
            </a:extLst>
          </p:cNvPr>
          <p:cNvPicPr>
            <a:picLocks noChangeAspect="1"/>
          </p:cNvPicPr>
          <p:nvPr/>
        </p:nvPicPr>
        <p:blipFill>
          <a:blip r:embed="rId5"/>
          <a:stretch>
            <a:fillRect/>
          </a:stretch>
        </p:blipFill>
        <p:spPr>
          <a:xfrm>
            <a:off x="-101601" y="59661"/>
            <a:ext cx="5275537" cy="1719129"/>
          </a:xfrm>
          <a:prstGeom prst="rect">
            <a:avLst/>
          </a:prstGeom>
          <a:ln>
            <a:noFill/>
          </a:ln>
          <a:effectLst>
            <a:outerShdw blurRad="292100" dist="139700" dir="2700000" algn="tl" rotWithShape="0">
              <a:srgbClr val="333333">
                <a:alpha val="65000"/>
              </a:srgbClr>
            </a:outerShdw>
          </a:effectLst>
        </p:spPr>
      </p:pic>
      <p:pic>
        <p:nvPicPr>
          <p:cNvPr id="7" name="Slika 9">
            <a:extLst>
              <a:ext uri="{FF2B5EF4-FFF2-40B4-BE49-F238E27FC236}">
                <a16:creationId xmlns:a16="http://schemas.microsoft.com/office/drawing/2014/main" id="{FF523179-84A1-D9D6-0D75-817E0F0F0355}"/>
              </a:ext>
            </a:extLst>
          </p:cNvPr>
          <p:cNvPicPr>
            <a:picLocks noChangeAspect="1"/>
          </p:cNvPicPr>
          <p:nvPr/>
        </p:nvPicPr>
        <p:blipFill>
          <a:blip r:embed="rId6"/>
          <a:stretch>
            <a:fillRect/>
          </a:stretch>
        </p:blipFill>
        <p:spPr>
          <a:xfrm>
            <a:off x="2536167" y="1149744"/>
            <a:ext cx="4171932" cy="56485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8485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A0E0AF28-6E42-DB98-92C6-C09866F76DF7}"/>
              </a:ext>
            </a:extLst>
          </p:cNvPr>
          <p:cNvPicPr>
            <a:picLocks noChangeAspect="1"/>
          </p:cNvPicPr>
          <p:nvPr/>
        </p:nvPicPr>
        <p:blipFill rotWithShape="1">
          <a:blip r:embed="rId2">
            <a:alphaModFix amt="35000"/>
          </a:blip>
          <a:srcRect r="456" b="11517"/>
          <a:stretch/>
        </p:blipFill>
        <p:spPr>
          <a:xfrm>
            <a:off x="0" y="-1"/>
            <a:ext cx="12191999" cy="6858001"/>
          </a:xfrm>
          <a:prstGeom prst="rect">
            <a:avLst/>
          </a:prstGeom>
        </p:spPr>
      </p:pic>
      <p:pic>
        <p:nvPicPr>
          <p:cNvPr id="3" name="Kép 2">
            <a:extLst>
              <a:ext uri="{FF2B5EF4-FFF2-40B4-BE49-F238E27FC236}">
                <a16:creationId xmlns:a16="http://schemas.microsoft.com/office/drawing/2014/main" id="{37AA9EC3-B63F-0710-B704-2C6C807547B1}"/>
              </a:ext>
            </a:extLst>
          </p:cNvPr>
          <p:cNvPicPr>
            <a:picLocks noChangeAspect="1"/>
          </p:cNvPicPr>
          <p:nvPr/>
        </p:nvPicPr>
        <p:blipFill>
          <a:blip r:embed="rId3"/>
          <a:stretch>
            <a:fillRect/>
          </a:stretch>
        </p:blipFill>
        <p:spPr>
          <a:xfrm>
            <a:off x="1" y="1"/>
            <a:ext cx="3860800" cy="4493944"/>
          </a:xfrm>
          <a:prstGeom prst="rect">
            <a:avLst/>
          </a:prstGeom>
        </p:spPr>
      </p:pic>
      <p:pic>
        <p:nvPicPr>
          <p:cNvPr id="6" name="Kép 5">
            <a:extLst>
              <a:ext uri="{FF2B5EF4-FFF2-40B4-BE49-F238E27FC236}">
                <a16:creationId xmlns:a16="http://schemas.microsoft.com/office/drawing/2014/main" id="{BBD2D7C4-4E8E-6C84-1B8A-865E5BB0C7DF}"/>
              </a:ext>
            </a:extLst>
          </p:cNvPr>
          <p:cNvPicPr>
            <a:picLocks noChangeAspect="1"/>
          </p:cNvPicPr>
          <p:nvPr/>
        </p:nvPicPr>
        <p:blipFill>
          <a:blip r:embed="rId4"/>
          <a:stretch>
            <a:fillRect/>
          </a:stretch>
        </p:blipFill>
        <p:spPr>
          <a:xfrm>
            <a:off x="3573463" y="-171451"/>
            <a:ext cx="8905875" cy="3600450"/>
          </a:xfrm>
          <a:prstGeom prst="rect">
            <a:avLst/>
          </a:prstGeom>
        </p:spPr>
      </p:pic>
      <p:pic>
        <p:nvPicPr>
          <p:cNvPr id="8" name="Kép 7">
            <a:extLst>
              <a:ext uri="{FF2B5EF4-FFF2-40B4-BE49-F238E27FC236}">
                <a16:creationId xmlns:a16="http://schemas.microsoft.com/office/drawing/2014/main" id="{6E32CDD1-1FD6-AB70-A57E-94CF761A3AF6}"/>
              </a:ext>
            </a:extLst>
          </p:cNvPr>
          <p:cNvPicPr>
            <a:picLocks noChangeAspect="1"/>
          </p:cNvPicPr>
          <p:nvPr/>
        </p:nvPicPr>
        <p:blipFill>
          <a:blip r:embed="rId5"/>
          <a:stretch>
            <a:fillRect/>
          </a:stretch>
        </p:blipFill>
        <p:spPr>
          <a:xfrm>
            <a:off x="-287339" y="5451474"/>
            <a:ext cx="9867900" cy="1590675"/>
          </a:xfrm>
          <a:prstGeom prst="rect">
            <a:avLst/>
          </a:prstGeom>
        </p:spPr>
      </p:pic>
      <p:pic>
        <p:nvPicPr>
          <p:cNvPr id="10" name="Kép 9">
            <a:extLst>
              <a:ext uri="{FF2B5EF4-FFF2-40B4-BE49-F238E27FC236}">
                <a16:creationId xmlns:a16="http://schemas.microsoft.com/office/drawing/2014/main" id="{6C15D8FB-AA10-385B-77CD-C91EF2B714D6}"/>
              </a:ext>
            </a:extLst>
          </p:cNvPr>
          <p:cNvPicPr>
            <a:picLocks noChangeAspect="1"/>
          </p:cNvPicPr>
          <p:nvPr/>
        </p:nvPicPr>
        <p:blipFill>
          <a:blip r:embed="rId6"/>
          <a:stretch>
            <a:fillRect/>
          </a:stretch>
        </p:blipFill>
        <p:spPr>
          <a:xfrm>
            <a:off x="787400" y="1975333"/>
            <a:ext cx="4889500" cy="3864862"/>
          </a:xfrm>
          <a:prstGeom prst="rect">
            <a:avLst/>
          </a:prstGeom>
        </p:spPr>
      </p:pic>
      <p:pic>
        <p:nvPicPr>
          <p:cNvPr id="12" name="Kép 11">
            <a:extLst>
              <a:ext uri="{FF2B5EF4-FFF2-40B4-BE49-F238E27FC236}">
                <a16:creationId xmlns:a16="http://schemas.microsoft.com/office/drawing/2014/main" id="{0688D78E-E766-C4A2-A7AF-7A469527AFA2}"/>
              </a:ext>
            </a:extLst>
          </p:cNvPr>
          <p:cNvPicPr>
            <a:picLocks noChangeAspect="1"/>
          </p:cNvPicPr>
          <p:nvPr/>
        </p:nvPicPr>
        <p:blipFill>
          <a:blip r:embed="rId7"/>
          <a:stretch>
            <a:fillRect/>
          </a:stretch>
        </p:blipFill>
        <p:spPr>
          <a:xfrm>
            <a:off x="5331617" y="1134844"/>
            <a:ext cx="4133850" cy="4686300"/>
          </a:xfrm>
          <a:prstGeom prst="rect">
            <a:avLst/>
          </a:prstGeom>
        </p:spPr>
      </p:pic>
      <p:pic>
        <p:nvPicPr>
          <p:cNvPr id="14" name="Kép 13">
            <a:extLst>
              <a:ext uri="{FF2B5EF4-FFF2-40B4-BE49-F238E27FC236}">
                <a16:creationId xmlns:a16="http://schemas.microsoft.com/office/drawing/2014/main" id="{DE344699-6AD7-BB43-D1CD-FDBDBA155026}"/>
              </a:ext>
            </a:extLst>
          </p:cNvPr>
          <p:cNvPicPr>
            <a:picLocks noChangeAspect="1"/>
          </p:cNvPicPr>
          <p:nvPr/>
        </p:nvPicPr>
        <p:blipFill>
          <a:blip r:embed="rId8"/>
          <a:stretch>
            <a:fillRect/>
          </a:stretch>
        </p:blipFill>
        <p:spPr>
          <a:xfrm>
            <a:off x="7272970" y="3643996"/>
            <a:ext cx="6870859" cy="2999007"/>
          </a:xfrm>
          <a:prstGeom prst="rect">
            <a:avLst/>
          </a:prstGeom>
        </p:spPr>
      </p:pic>
    </p:spTree>
    <p:extLst>
      <p:ext uri="{BB962C8B-B14F-4D97-AF65-F5344CB8AC3E}">
        <p14:creationId xmlns:p14="http://schemas.microsoft.com/office/powerpoint/2010/main" val="1204768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A0E0AF28-6E42-DB98-92C6-C09866F76DF7}"/>
              </a:ext>
            </a:extLst>
          </p:cNvPr>
          <p:cNvPicPr>
            <a:picLocks noChangeAspect="1"/>
          </p:cNvPicPr>
          <p:nvPr/>
        </p:nvPicPr>
        <p:blipFill rotWithShape="1">
          <a:blip r:embed="rId3"/>
          <a:srcRect b="11067"/>
          <a:stretch/>
        </p:blipFill>
        <p:spPr>
          <a:xfrm>
            <a:off x="0" y="-1"/>
            <a:ext cx="12191999" cy="6858001"/>
          </a:xfrm>
          <a:prstGeom prst="rect">
            <a:avLst/>
          </a:prstGeom>
        </p:spPr>
      </p:pic>
      <p:sp>
        <p:nvSpPr>
          <p:cNvPr id="9" name="Freeform: Shape 8">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Kép 2">
            <a:extLst>
              <a:ext uri="{FF2B5EF4-FFF2-40B4-BE49-F238E27FC236}">
                <a16:creationId xmlns:a16="http://schemas.microsoft.com/office/drawing/2014/main" id="{43D73AB0-0D3D-E09B-49EA-529DF1127058}"/>
              </a:ext>
            </a:extLst>
          </p:cNvPr>
          <p:cNvPicPr>
            <a:picLocks noChangeAspect="1"/>
          </p:cNvPicPr>
          <p:nvPr/>
        </p:nvPicPr>
        <p:blipFill rotWithShape="1">
          <a:blip r:embed="rId4"/>
          <a:srcRect l="8108" r="13570" b="-1"/>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5" name="Naslov 1">
            <a:extLst>
              <a:ext uri="{FF2B5EF4-FFF2-40B4-BE49-F238E27FC236}">
                <a16:creationId xmlns:a16="http://schemas.microsoft.com/office/drawing/2014/main" id="{C3F7EA3E-9646-3647-4457-C6876EDB130A}"/>
              </a:ext>
            </a:extLst>
          </p:cNvPr>
          <p:cNvSpPr txBox="1">
            <a:spLocks/>
          </p:cNvSpPr>
          <p:nvPr/>
        </p:nvSpPr>
        <p:spPr>
          <a:xfrm>
            <a:off x="1515805" y="5309393"/>
            <a:ext cx="4325021"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u-HU" sz="9600" b="1" dirty="0">
                <a:solidFill>
                  <a:schemeClr val="bg1"/>
                </a:solidFill>
                <a:latin typeface="+mn-lt"/>
              </a:rPr>
              <a:t>2013</a:t>
            </a:r>
            <a:endParaRPr lang="sl-SI" sz="9600" b="1" dirty="0">
              <a:solidFill>
                <a:schemeClr val="bg1"/>
              </a:solidFill>
              <a:latin typeface="+mn-lt"/>
            </a:endParaRPr>
          </a:p>
        </p:txBody>
      </p:sp>
      <p:sp>
        <p:nvSpPr>
          <p:cNvPr id="7" name="Szövegdoboz 6">
            <a:extLst>
              <a:ext uri="{FF2B5EF4-FFF2-40B4-BE49-F238E27FC236}">
                <a16:creationId xmlns:a16="http://schemas.microsoft.com/office/drawing/2014/main" id="{316219E8-0C49-D1F2-7849-41E316534626}"/>
              </a:ext>
            </a:extLst>
          </p:cNvPr>
          <p:cNvSpPr txBox="1"/>
          <p:nvPr/>
        </p:nvSpPr>
        <p:spPr>
          <a:xfrm>
            <a:off x="2531545" y="94734"/>
            <a:ext cx="6096000" cy="369332"/>
          </a:xfrm>
          <a:prstGeom prst="rect">
            <a:avLst/>
          </a:prstGeom>
          <a:noFill/>
        </p:spPr>
        <p:txBody>
          <a:bodyPr wrap="square">
            <a:spAutoFit/>
          </a:bodyPr>
          <a:lstStyle/>
          <a:p>
            <a:r>
              <a:rPr lang="hu-HU" dirty="0"/>
              <a:t>https://hr.wikipedia.org/wiki/Rubikon</a:t>
            </a:r>
          </a:p>
        </p:txBody>
      </p:sp>
      <p:pic>
        <p:nvPicPr>
          <p:cNvPr id="24580" name="Picture 4" descr="Le livre Magique avec Photoshop - Tuto Photoshop les meilleurs ...">
            <a:extLst>
              <a:ext uri="{FF2B5EF4-FFF2-40B4-BE49-F238E27FC236}">
                <a16:creationId xmlns:a16="http://schemas.microsoft.com/office/drawing/2014/main" id="{9413CBEE-1CEC-75CC-B2F3-511B7E1E61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595" y="692944"/>
            <a:ext cx="6203196" cy="4863305"/>
          </a:xfrm>
          <a:prstGeom prst="rect">
            <a:avLst/>
          </a:prstGeom>
          <a:noFill/>
          <a:effectLst>
            <a:softEdge rad="571500"/>
          </a:effectLst>
          <a:extLst>
            <a:ext uri="{909E8E84-426E-40DD-AFC4-6F175D3DCCD1}">
              <a14:hiddenFill xmlns:a14="http://schemas.microsoft.com/office/drawing/2010/main">
                <a:solidFill>
                  <a:srgbClr val="FFFFFF"/>
                </a:solidFill>
              </a14:hiddenFill>
            </a:ext>
          </a:extLst>
        </p:spPr>
      </p:pic>
      <p:sp>
        <p:nvSpPr>
          <p:cNvPr id="10" name="PoljeZBesedilom 9">
            <a:extLst>
              <a:ext uri="{FF2B5EF4-FFF2-40B4-BE49-F238E27FC236}">
                <a16:creationId xmlns:a16="http://schemas.microsoft.com/office/drawing/2014/main" id="{42A8780C-C935-C59B-8E91-8B340A736E61}"/>
              </a:ext>
            </a:extLst>
          </p:cNvPr>
          <p:cNvSpPr txBox="1"/>
          <p:nvPr/>
        </p:nvSpPr>
        <p:spPr>
          <a:xfrm>
            <a:off x="591544" y="4717017"/>
            <a:ext cx="1848521" cy="369332"/>
          </a:xfrm>
          <a:prstGeom prst="rect">
            <a:avLst/>
          </a:prstGeom>
          <a:noFill/>
        </p:spPr>
        <p:txBody>
          <a:bodyPr wrap="square">
            <a:spAutoFit/>
          </a:bodyPr>
          <a:lstStyle/>
          <a:p>
            <a:r>
              <a:rPr lang="sl-SI" dirty="0">
                <a:hlinkClick r:id="rId6"/>
              </a:rPr>
              <a:t>Išči (bing.com)</a:t>
            </a:r>
            <a:endParaRPr lang="sl-SI" dirty="0"/>
          </a:p>
        </p:txBody>
      </p:sp>
    </p:spTree>
    <p:extLst>
      <p:ext uri="{BB962C8B-B14F-4D97-AF65-F5344CB8AC3E}">
        <p14:creationId xmlns:p14="http://schemas.microsoft.com/office/powerpoint/2010/main" val="3140012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A0E0AF28-6E42-DB98-92C6-C09866F76DF7}"/>
              </a:ext>
            </a:extLst>
          </p:cNvPr>
          <p:cNvPicPr>
            <a:picLocks noChangeAspect="1"/>
          </p:cNvPicPr>
          <p:nvPr/>
        </p:nvPicPr>
        <p:blipFill rotWithShape="1">
          <a:blip r:embed="rId2">
            <a:alphaModFix amt="35000"/>
          </a:blip>
          <a:srcRect r="456" b="11517"/>
          <a:stretch/>
        </p:blipFill>
        <p:spPr>
          <a:xfrm>
            <a:off x="0" y="-1"/>
            <a:ext cx="12191999" cy="6858001"/>
          </a:xfrm>
          <a:prstGeom prst="rect">
            <a:avLst/>
          </a:prstGeom>
        </p:spPr>
      </p:pic>
      <p:pic>
        <p:nvPicPr>
          <p:cNvPr id="3" name="Kép 2">
            <a:extLst>
              <a:ext uri="{FF2B5EF4-FFF2-40B4-BE49-F238E27FC236}">
                <a16:creationId xmlns:a16="http://schemas.microsoft.com/office/drawing/2014/main" id="{C1CBC762-BCD5-5D96-ACFE-AA5B7E6C7F49}"/>
              </a:ext>
            </a:extLst>
          </p:cNvPr>
          <p:cNvPicPr>
            <a:picLocks noChangeAspect="1"/>
          </p:cNvPicPr>
          <p:nvPr/>
        </p:nvPicPr>
        <p:blipFill>
          <a:blip r:embed="rId3"/>
          <a:stretch>
            <a:fillRect/>
          </a:stretch>
        </p:blipFill>
        <p:spPr>
          <a:xfrm rot="20931193">
            <a:off x="868842" y="-128939"/>
            <a:ext cx="2922832" cy="6858000"/>
          </a:xfrm>
          <a:prstGeom prst="rect">
            <a:avLst/>
          </a:prstGeom>
          <a:ln w="6350">
            <a:solidFill>
              <a:schemeClr val="tx1"/>
            </a:solidFill>
          </a:ln>
        </p:spPr>
      </p:pic>
      <p:sp>
        <p:nvSpPr>
          <p:cNvPr id="6" name="Szövegdoboz 5">
            <a:extLst>
              <a:ext uri="{FF2B5EF4-FFF2-40B4-BE49-F238E27FC236}">
                <a16:creationId xmlns:a16="http://schemas.microsoft.com/office/drawing/2014/main" id="{A263FF87-0927-9E4D-CC2F-87510A1FB81D}"/>
              </a:ext>
            </a:extLst>
          </p:cNvPr>
          <p:cNvSpPr txBox="1"/>
          <p:nvPr/>
        </p:nvSpPr>
        <p:spPr>
          <a:xfrm>
            <a:off x="3492500" y="6488667"/>
            <a:ext cx="6096000" cy="369332"/>
          </a:xfrm>
          <a:prstGeom prst="rect">
            <a:avLst/>
          </a:prstGeom>
          <a:noFill/>
        </p:spPr>
        <p:txBody>
          <a:bodyPr wrap="square">
            <a:spAutoFit/>
          </a:bodyPr>
          <a:lstStyle/>
          <a:p>
            <a:r>
              <a:rPr lang="hu-HU" dirty="0"/>
              <a:t>https://www.kl-kl.si/hu/honismeret/digitalis-periodika/</a:t>
            </a:r>
          </a:p>
        </p:txBody>
      </p:sp>
      <p:pic>
        <p:nvPicPr>
          <p:cNvPr id="8" name="Kép 7">
            <a:extLst>
              <a:ext uri="{FF2B5EF4-FFF2-40B4-BE49-F238E27FC236}">
                <a16:creationId xmlns:a16="http://schemas.microsoft.com/office/drawing/2014/main" id="{9FF00E2A-7978-E3BC-B606-9B0B670C75E6}"/>
              </a:ext>
            </a:extLst>
          </p:cNvPr>
          <p:cNvPicPr>
            <a:picLocks noChangeAspect="1"/>
          </p:cNvPicPr>
          <p:nvPr/>
        </p:nvPicPr>
        <p:blipFill>
          <a:blip r:embed="rId4"/>
          <a:stretch>
            <a:fillRect/>
          </a:stretch>
        </p:blipFill>
        <p:spPr>
          <a:xfrm>
            <a:off x="4552501" y="0"/>
            <a:ext cx="5540592" cy="6488668"/>
          </a:xfrm>
          <a:prstGeom prst="rect">
            <a:avLst/>
          </a:prstGeom>
          <a:ln w="6350">
            <a:solidFill>
              <a:schemeClr val="tx1"/>
            </a:solidFill>
          </a:ln>
        </p:spPr>
      </p:pic>
      <p:pic>
        <p:nvPicPr>
          <p:cNvPr id="10" name="Kép 9">
            <a:extLst>
              <a:ext uri="{FF2B5EF4-FFF2-40B4-BE49-F238E27FC236}">
                <a16:creationId xmlns:a16="http://schemas.microsoft.com/office/drawing/2014/main" id="{1056F2A9-F3DD-A690-6976-BCE235DCDF91}"/>
              </a:ext>
            </a:extLst>
          </p:cNvPr>
          <p:cNvPicPr>
            <a:picLocks noChangeAspect="1"/>
          </p:cNvPicPr>
          <p:nvPr/>
        </p:nvPicPr>
        <p:blipFill>
          <a:blip r:embed="rId5"/>
          <a:stretch>
            <a:fillRect/>
          </a:stretch>
        </p:blipFill>
        <p:spPr>
          <a:xfrm>
            <a:off x="7764991" y="1589643"/>
            <a:ext cx="3588821" cy="4899025"/>
          </a:xfrm>
          <a:prstGeom prst="rect">
            <a:avLst/>
          </a:prstGeom>
          <a:ln w="6350">
            <a:solidFill>
              <a:schemeClr val="tx1"/>
            </a:solidFill>
          </a:ln>
        </p:spPr>
      </p:pic>
    </p:spTree>
    <p:extLst>
      <p:ext uri="{BB962C8B-B14F-4D97-AF65-F5344CB8AC3E}">
        <p14:creationId xmlns:p14="http://schemas.microsoft.com/office/powerpoint/2010/main" val="4007609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ép 6">
            <a:extLst>
              <a:ext uri="{FF2B5EF4-FFF2-40B4-BE49-F238E27FC236}">
                <a16:creationId xmlns:a16="http://schemas.microsoft.com/office/drawing/2014/main" id="{097BA8B4-5F7C-C0AB-319D-0C283004FB3E}"/>
              </a:ext>
            </a:extLst>
          </p:cNvPr>
          <p:cNvPicPr>
            <a:picLocks noChangeAspect="1"/>
          </p:cNvPicPr>
          <p:nvPr/>
        </p:nvPicPr>
        <p:blipFill rotWithShape="1">
          <a:blip r:embed="rId2">
            <a:alphaModFix amt="35000"/>
          </a:blip>
          <a:srcRect r="456" b="11517"/>
          <a:stretch/>
        </p:blipFill>
        <p:spPr>
          <a:xfrm>
            <a:off x="0" y="-1"/>
            <a:ext cx="12191999" cy="6858001"/>
          </a:xfrm>
          <a:prstGeom prst="rect">
            <a:avLst/>
          </a:prstGeom>
        </p:spPr>
      </p:pic>
      <p:pic>
        <p:nvPicPr>
          <p:cNvPr id="6" name="Picture 12" descr="Opis ni na voljo">
            <a:extLst>
              <a:ext uri="{FF2B5EF4-FFF2-40B4-BE49-F238E27FC236}">
                <a16:creationId xmlns:a16="http://schemas.microsoft.com/office/drawing/2014/main" id="{E65C39AC-E6B9-0141-9DBC-0DBF4D35FDB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9208" y="277220"/>
            <a:ext cx="4303993" cy="57386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12" descr="Opis ni na voljo">
            <a:extLst>
              <a:ext uri="{FF2B5EF4-FFF2-40B4-BE49-F238E27FC236}">
                <a16:creationId xmlns:a16="http://schemas.microsoft.com/office/drawing/2014/main" id="{1C19C2C6-292F-DCAD-A844-05C3EA602AE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2400" y="413195"/>
            <a:ext cx="4523707" cy="60316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Szövegdoboz 8">
            <a:extLst>
              <a:ext uri="{FF2B5EF4-FFF2-40B4-BE49-F238E27FC236}">
                <a16:creationId xmlns:a16="http://schemas.microsoft.com/office/drawing/2014/main" id="{CBB01366-8CFD-A028-A3D1-051181C9B72E}"/>
              </a:ext>
            </a:extLst>
          </p:cNvPr>
          <p:cNvSpPr txBox="1"/>
          <p:nvPr/>
        </p:nvSpPr>
        <p:spPr>
          <a:xfrm>
            <a:off x="203200" y="6186085"/>
            <a:ext cx="6096000" cy="671915"/>
          </a:xfrm>
          <a:prstGeom prst="rect">
            <a:avLst/>
          </a:prstGeom>
          <a:noFill/>
        </p:spPr>
        <p:txBody>
          <a:bodyPr wrap="square">
            <a:spAutoFit/>
          </a:bodyPr>
          <a:lstStyle/>
          <a:p>
            <a:pPr>
              <a:lnSpc>
                <a:spcPct val="107000"/>
              </a:lnSpc>
              <a:spcAft>
                <a:spcPts val="800"/>
              </a:spcAft>
            </a:pPr>
            <a:r>
              <a:rPr lang="hu-HU" sz="1800" kern="100" cap="small" dirty="0" err="1">
                <a:effectLst/>
                <a:latin typeface="Calibri" panose="020F0502020204030204" pitchFamily="34" charset="0"/>
                <a:ea typeface="Calibri" panose="020F0502020204030204" pitchFamily="34" charset="0"/>
                <a:cs typeface="Calibri" panose="020F0502020204030204" pitchFamily="34" charset="0"/>
              </a:rPr>
              <a:t>Fúss</a:t>
            </a:r>
            <a:r>
              <a:rPr lang="hu-HU" sz="1800" kern="100" dirty="0">
                <a:effectLst/>
                <a:latin typeface="Calibri" panose="020F0502020204030204" pitchFamily="34" charset="0"/>
                <a:ea typeface="Calibri" panose="020F0502020204030204" pitchFamily="34" charset="0"/>
                <a:cs typeface="Calibri" panose="020F0502020204030204" pitchFamily="34" charset="0"/>
              </a:rPr>
              <a:t> Nándor és </a:t>
            </a:r>
            <a:r>
              <a:rPr lang="hu-HU" sz="1800" kern="100" cap="small" dirty="0">
                <a:effectLst/>
                <a:latin typeface="Calibri" panose="020F0502020204030204" pitchFamily="34" charset="0"/>
                <a:ea typeface="Calibri" panose="020F0502020204030204" pitchFamily="34" charset="0"/>
                <a:cs typeface="Calibri" panose="020F0502020204030204" pitchFamily="34" charset="0"/>
              </a:rPr>
              <a:t>Pataky</a:t>
            </a:r>
            <a:r>
              <a:rPr lang="hu-HU" sz="1800" kern="100" dirty="0">
                <a:effectLst/>
                <a:latin typeface="Calibri" panose="020F0502020204030204" pitchFamily="34" charset="0"/>
                <a:ea typeface="Calibri" panose="020F0502020204030204" pitchFamily="34" charset="0"/>
                <a:cs typeface="Calibri" panose="020F0502020204030204" pitchFamily="34" charset="0"/>
              </a:rPr>
              <a:t> Kálmán, szerk. </a:t>
            </a:r>
            <a:r>
              <a:rPr lang="hu-HU" sz="1800" i="1" kern="100" dirty="0">
                <a:effectLst/>
                <a:latin typeface="Calibri" panose="020F0502020204030204" pitchFamily="34" charset="0"/>
                <a:ea typeface="Calibri" panose="020F0502020204030204" pitchFamily="34" charset="0"/>
                <a:cs typeface="Calibri" panose="020F0502020204030204" pitchFamily="34" charset="0"/>
              </a:rPr>
              <a:t>Alsó-Lendva nagyközség </a:t>
            </a:r>
            <a:r>
              <a:rPr lang="hu-HU" sz="1800" i="1" kern="100" dirty="0" err="1">
                <a:effectLst/>
                <a:latin typeface="Calibri" panose="020F0502020204030204" pitchFamily="34" charset="0"/>
                <a:ea typeface="Calibri" panose="020F0502020204030204" pitchFamily="34" charset="0"/>
                <a:cs typeface="Calibri" panose="020F0502020204030204" pitchFamily="34" charset="0"/>
              </a:rPr>
              <a:t>milleniumi</a:t>
            </a:r>
            <a:r>
              <a:rPr lang="hu-HU" sz="1800" i="1" kern="100" dirty="0">
                <a:effectLst/>
                <a:latin typeface="Calibri" panose="020F0502020204030204" pitchFamily="34" charset="0"/>
                <a:ea typeface="Calibri" panose="020F0502020204030204" pitchFamily="34" charset="0"/>
                <a:cs typeface="Calibri" panose="020F0502020204030204" pitchFamily="34" charset="0"/>
              </a:rPr>
              <a:t> emlékkönyve. 1896</a:t>
            </a:r>
            <a:r>
              <a:rPr lang="hu-HU" sz="1800" kern="100" dirty="0">
                <a:effectLst/>
                <a:latin typeface="Calibri" panose="020F0502020204030204" pitchFamily="34" charset="0"/>
                <a:ea typeface="Calibri" panose="020F0502020204030204" pitchFamily="34" charset="0"/>
                <a:cs typeface="Calibri" panose="020F0502020204030204" pitchFamily="34" charset="0"/>
              </a:rPr>
              <a:t>. Alsólendva, 1898.</a:t>
            </a:r>
            <a:endParaRPr lang="hu-HU"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Naslov 1">
            <a:extLst>
              <a:ext uri="{FF2B5EF4-FFF2-40B4-BE49-F238E27FC236}">
                <a16:creationId xmlns:a16="http://schemas.microsoft.com/office/drawing/2014/main" id="{0D1DFCC9-149E-B804-F98C-DBE32DDECD99}"/>
              </a:ext>
            </a:extLst>
          </p:cNvPr>
          <p:cNvSpPr txBox="1">
            <a:spLocks/>
          </p:cNvSpPr>
          <p:nvPr/>
        </p:nvSpPr>
        <p:spPr>
          <a:xfrm>
            <a:off x="457200" y="2483766"/>
            <a:ext cx="21971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u-HU" dirty="0">
                <a:solidFill>
                  <a:schemeClr val="accent1">
                    <a:lumMod val="50000"/>
                  </a:schemeClr>
                </a:solidFill>
                <a:latin typeface="+mn-lt"/>
              </a:rPr>
              <a:t>1996</a:t>
            </a:r>
            <a:endParaRPr lang="sl-SI" dirty="0">
              <a:solidFill>
                <a:schemeClr val="accent1">
                  <a:lumMod val="50000"/>
                </a:schemeClr>
              </a:solidFill>
              <a:latin typeface="+mn-lt"/>
            </a:endParaRPr>
          </a:p>
        </p:txBody>
      </p:sp>
    </p:spTree>
    <p:extLst>
      <p:ext uri="{BB962C8B-B14F-4D97-AF65-F5344CB8AC3E}">
        <p14:creationId xmlns:p14="http://schemas.microsoft.com/office/powerpoint/2010/main" val="2584394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A0E0AF28-6E42-DB98-92C6-C09866F76DF7}"/>
              </a:ext>
            </a:extLst>
          </p:cNvPr>
          <p:cNvPicPr>
            <a:picLocks noChangeAspect="1"/>
          </p:cNvPicPr>
          <p:nvPr/>
        </p:nvPicPr>
        <p:blipFill rotWithShape="1">
          <a:blip r:embed="rId2">
            <a:alphaModFix amt="35000"/>
          </a:blip>
          <a:srcRect r="456" b="11517"/>
          <a:stretch/>
        </p:blipFill>
        <p:spPr>
          <a:xfrm>
            <a:off x="0" y="-1"/>
            <a:ext cx="12191999" cy="6858001"/>
          </a:xfrm>
          <a:prstGeom prst="rect">
            <a:avLst/>
          </a:prstGeom>
        </p:spPr>
      </p:pic>
      <p:pic>
        <p:nvPicPr>
          <p:cNvPr id="6" name="Kép 5">
            <a:extLst>
              <a:ext uri="{FF2B5EF4-FFF2-40B4-BE49-F238E27FC236}">
                <a16:creationId xmlns:a16="http://schemas.microsoft.com/office/drawing/2014/main" id="{1477AF19-8A32-BA03-B237-0EF18ECD66AC}"/>
              </a:ext>
            </a:extLst>
          </p:cNvPr>
          <p:cNvPicPr>
            <a:picLocks noChangeAspect="1"/>
          </p:cNvPicPr>
          <p:nvPr/>
        </p:nvPicPr>
        <p:blipFill>
          <a:blip r:embed="rId3"/>
          <a:stretch>
            <a:fillRect/>
          </a:stretch>
        </p:blipFill>
        <p:spPr>
          <a:xfrm>
            <a:off x="190294" y="-114300"/>
            <a:ext cx="4648612" cy="6858000"/>
          </a:xfrm>
          <a:prstGeom prst="rect">
            <a:avLst/>
          </a:prstGeom>
        </p:spPr>
      </p:pic>
      <p:pic>
        <p:nvPicPr>
          <p:cNvPr id="8" name="Kép 7">
            <a:extLst>
              <a:ext uri="{FF2B5EF4-FFF2-40B4-BE49-F238E27FC236}">
                <a16:creationId xmlns:a16="http://schemas.microsoft.com/office/drawing/2014/main" id="{028267CC-ED1C-E7C1-BB3C-01099062F359}"/>
              </a:ext>
            </a:extLst>
          </p:cNvPr>
          <p:cNvPicPr>
            <a:picLocks noChangeAspect="1"/>
          </p:cNvPicPr>
          <p:nvPr/>
        </p:nvPicPr>
        <p:blipFill>
          <a:blip r:embed="rId4"/>
          <a:stretch>
            <a:fillRect/>
          </a:stretch>
        </p:blipFill>
        <p:spPr>
          <a:xfrm>
            <a:off x="5029200" y="850899"/>
            <a:ext cx="6943060" cy="5156200"/>
          </a:xfrm>
          <a:prstGeom prst="rect">
            <a:avLst/>
          </a:prstGeom>
        </p:spPr>
      </p:pic>
      <p:sp>
        <p:nvSpPr>
          <p:cNvPr id="10" name="Szövegdoboz 9">
            <a:extLst>
              <a:ext uri="{FF2B5EF4-FFF2-40B4-BE49-F238E27FC236}">
                <a16:creationId xmlns:a16="http://schemas.microsoft.com/office/drawing/2014/main" id="{4DCA8E4F-3646-49E1-5C95-EF527860913A}"/>
              </a:ext>
            </a:extLst>
          </p:cNvPr>
          <p:cNvSpPr txBox="1"/>
          <p:nvPr/>
        </p:nvSpPr>
        <p:spPr>
          <a:xfrm>
            <a:off x="5029200" y="6097369"/>
            <a:ext cx="6943060" cy="646331"/>
          </a:xfrm>
          <a:prstGeom prst="rect">
            <a:avLst/>
          </a:prstGeom>
          <a:noFill/>
        </p:spPr>
        <p:txBody>
          <a:bodyPr wrap="square">
            <a:spAutoFit/>
          </a:bodyPr>
          <a:lstStyle/>
          <a:p>
            <a:r>
              <a:rPr lang="hu-HU" dirty="0"/>
              <a:t>https://www.kl-kl.si/files/fb/periodika/dz2/also-lendvai_hirado/1889-html//mobile/index.html</a:t>
            </a:r>
          </a:p>
        </p:txBody>
      </p:sp>
    </p:spTree>
    <p:extLst>
      <p:ext uri="{BB962C8B-B14F-4D97-AF65-F5344CB8AC3E}">
        <p14:creationId xmlns:p14="http://schemas.microsoft.com/office/powerpoint/2010/main" val="1701639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A0E0AF28-6E42-DB98-92C6-C09866F76DF7}"/>
              </a:ext>
            </a:extLst>
          </p:cNvPr>
          <p:cNvPicPr>
            <a:picLocks noChangeAspect="1"/>
          </p:cNvPicPr>
          <p:nvPr/>
        </p:nvPicPr>
        <p:blipFill rotWithShape="1">
          <a:blip r:embed="rId2">
            <a:alphaModFix amt="35000"/>
          </a:blip>
          <a:srcRect r="456" b="11517"/>
          <a:stretch/>
        </p:blipFill>
        <p:spPr>
          <a:xfrm>
            <a:off x="0" y="-1"/>
            <a:ext cx="12191999" cy="6858001"/>
          </a:xfrm>
          <a:prstGeom prst="rect">
            <a:avLst/>
          </a:prstGeom>
        </p:spPr>
      </p:pic>
      <p:pic>
        <p:nvPicPr>
          <p:cNvPr id="3" name="Kép 2">
            <a:extLst>
              <a:ext uri="{FF2B5EF4-FFF2-40B4-BE49-F238E27FC236}">
                <a16:creationId xmlns:a16="http://schemas.microsoft.com/office/drawing/2014/main" id="{92A18494-1ACD-C68E-F7A7-40057BD0C746}"/>
              </a:ext>
            </a:extLst>
          </p:cNvPr>
          <p:cNvPicPr>
            <a:picLocks noChangeAspect="1"/>
          </p:cNvPicPr>
          <p:nvPr/>
        </p:nvPicPr>
        <p:blipFill>
          <a:blip r:embed="rId3"/>
          <a:stretch>
            <a:fillRect/>
          </a:stretch>
        </p:blipFill>
        <p:spPr>
          <a:xfrm>
            <a:off x="272958" y="0"/>
            <a:ext cx="4737284" cy="6858000"/>
          </a:xfrm>
          <a:prstGeom prst="rect">
            <a:avLst/>
          </a:prstGeom>
        </p:spPr>
      </p:pic>
      <p:pic>
        <p:nvPicPr>
          <p:cNvPr id="6" name="Kép 5">
            <a:extLst>
              <a:ext uri="{FF2B5EF4-FFF2-40B4-BE49-F238E27FC236}">
                <a16:creationId xmlns:a16="http://schemas.microsoft.com/office/drawing/2014/main" id="{493361D3-B06F-3D2A-E5BD-BD7A94E289B1}"/>
              </a:ext>
            </a:extLst>
          </p:cNvPr>
          <p:cNvPicPr>
            <a:picLocks noChangeAspect="1"/>
          </p:cNvPicPr>
          <p:nvPr/>
        </p:nvPicPr>
        <p:blipFill>
          <a:blip r:embed="rId4"/>
          <a:stretch>
            <a:fillRect/>
          </a:stretch>
        </p:blipFill>
        <p:spPr>
          <a:xfrm>
            <a:off x="4805960" y="152400"/>
            <a:ext cx="3926279" cy="6858000"/>
          </a:xfrm>
          <a:prstGeom prst="rect">
            <a:avLst/>
          </a:prstGeom>
        </p:spPr>
      </p:pic>
      <p:sp>
        <p:nvSpPr>
          <p:cNvPr id="8" name="Szövegdoboz 7">
            <a:extLst>
              <a:ext uri="{FF2B5EF4-FFF2-40B4-BE49-F238E27FC236}">
                <a16:creationId xmlns:a16="http://schemas.microsoft.com/office/drawing/2014/main" id="{7FDB25DD-73AB-E730-10F7-21DF265802D6}"/>
              </a:ext>
            </a:extLst>
          </p:cNvPr>
          <p:cNvSpPr txBox="1"/>
          <p:nvPr/>
        </p:nvSpPr>
        <p:spPr>
          <a:xfrm>
            <a:off x="8944469" y="5843369"/>
            <a:ext cx="3035300" cy="923330"/>
          </a:xfrm>
          <a:prstGeom prst="rect">
            <a:avLst/>
          </a:prstGeom>
          <a:noFill/>
        </p:spPr>
        <p:txBody>
          <a:bodyPr wrap="square">
            <a:spAutoFit/>
          </a:bodyPr>
          <a:lstStyle/>
          <a:p>
            <a:r>
              <a:rPr lang="hu-HU" dirty="0"/>
              <a:t>https://epa.oszk.hu/html/vgi/kardexlap.phtml?aktev=1899&amp;id=3435</a:t>
            </a:r>
          </a:p>
        </p:txBody>
      </p:sp>
      <p:pic>
        <p:nvPicPr>
          <p:cNvPr id="10" name="Kép 9">
            <a:extLst>
              <a:ext uri="{FF2B5EF4-FFF2-40B4-BE49-F238E27FC236}">
                <a16:creationId xmlns:a16="http://schemas.microsoft.com/office/drawing/2014/main" id="{E6886091-5AE9-20A1-A2B7-8EDA27718615}"/>
              </a:ext>
            </a:extLst>
          </p:cNvPr>
          <p:cNvPicPr>
            <a:picLocks noChangeAspect="1"/>
          </p:cNvPicPr>
          <p:nvPr/>
        </p:nvPicPr>
        <p:blipFill>
          <a:blip r:embed="rId5"/>
          <a:stretch>
            <a:fillRect/>
          </a:stretch>
        </p:blipFill>
        <p:spPr>
          <a:xfrm>
            <a:off x="6599383" y="1842183"/>
            <a:ext cx="5481726" cy="3173631"/>
          </a:xfrm>
          <a:prstGeom prst="rect">
            <a:avLst/>
          </a:prstGeom>
          <a:ln w="6350">
            <a:solidFill>
              <a:schemeClr val="tx1"/>
            </a:solidFill>
          </a:ln>
        </p:spPr>
      </p:pic>
    </p:spTree>
    <p:extLst>
      <p:ext uri="{BB962C8B-B14F-4D97-AF65-F5344CB8AC3E}">
        <p14:creationId xmlns:p14="http://schemas.microsoft.com/office/powerpoint/2010/main" val="3476259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A0E0AF28-6E42-DB98-92C6-C09866F76DF7}"/>
              </a:ext>
            </a:extLst>
          </p:cNvPr>
          <p:cNvPicPr>
            <a:picLocks noChangeAspect="1"/>
          </p:cNvPicPr>
          <p:nvPr/>
        </p:nvPicPr>
        <p:blipFill rotWithShape="1">
          <a:blip r:embed="rId2">
            <a:alphaModFix amt="35000"/>
          </a:blip>
          <a:srcRect r="456" b="11517"/>
          <a:stretch/>
        </p:blipFill>
        <p:spPr>
          <a:xfrm>
            <a:off x="0" y="-1"/>
            <a:ext cx="12191999" cy="6858001"/>
          </a:xfrm>
          <a:prstGeom prst="rect">
            <a:avLst/>
          </a:prstGeom>
        </p:spPr>
      </p:pic>
      <p:sp>
        <p:nvSpPr>
          <p:cNvPr id="3" name="Szövegdoboz 2">
            <a:extLst>
              <a:ext uri="{FF2B5EF4-FFF2-40B4-BE49-F238E27FC236}">
                <a16:creationId xmlns:a16="http://schemas.microsoft.com/office/drawing/2014/main" id="{F3511224-E919-4D2B-564C-887F5540AD8E}"/>
              </a:ext>
            </a:extLst>
          </p:cNvPr>
          <p:cNvSpPr txBox="1"/>
          <p:nvPr/>
        </p:nvSpPr>
        <p:spPr>
          <a:xfrm>
            <a:off x="6095999" y="428177"/>
            <a:ext cx="5275283" cy="6001643"/>
          </a:xfrm>
          <a:prstGeom prst="rect">
            <a:avLst/>
          </a:prstGeom>
          <a:noFill/>
        </p:spPr>
        <p:txBody>
          <a:bodyPr wrap="square">
            <a:spAutoFit/>
          </a:bodyPr>
          <a:lstStyle/>
          <a:p>
            <a:r>
              <a:rPr lang="hu-HU" sz="2400" dirty="0"/>
              <a:t>Épen ezért eszményként lebeg előttünk az </a:t>
            </a:r>
            <a:r>
              <a:rPr lang="hu-HU" sz="2400" dirty="0" err="1">
                <a:highlight>
                  <a:srgbClr val="FFFF00"/>
                </a:highlight>
              </a:rPr>
              <a:t>erkdlesi</a:t>
            </a:r>
            <a:r>
              <a:rPr lang="hu-HU" sz="2400" dirty="0"/>
              <a:t> és szellemi, de ezek mellett a jogos anyagi érdekek emelése és biztosítása is a közjó szempontjából! Azt kívánjuk, hogy a becsületes munka meghozza méltó gyümölcsét, hogy a magyar munka, a magyar vállalkozás versenyképessé legyen, a </a:t>
            </a:r>
            <a:r>
              <a:rPr lang="hu-HU" sz="2400" dirty="0" err="1">
                <a:highlight>
                  <a:srgbClr val="FFFF00"/>
                </a:highlight>
              </a:rPr>
              <a:t>mag,ar</a:t>
            </a:r>
            <a:r>
              <a:rPr lang="hu-HU" sz="2400" dirty="0"/>
              <a:t> szellemi munka tiszteletet parancsoló színvonalra emelkedjék. Használják fel a szakemberek hasábjainkat </a:t>
            </a:r>
            <a:r>
              <a:rPr lang="hu-HU" sz="2400" dirty="0" err="1">
                <a:highlight>
                  <a:srgbClr val="FFFF00"/>
                </a:highlight>
              </a:rPr>
              <a:t>esziner,setéie</a:t>
            </a:r>
            <a:r>
              <a:rPr lang="hu-HU" sz="2400" dirty="0"/>
              <a:t>. hogy tisztult fogalmakkal, helyes javaslatokkal és alapos kritikával hozzájárulhasson lapunk a munka győzelméhez, a jogos anyagi érdekek biztosításához.</a:t>
            </a:r>
          </a:p>
        </p:txBody>
      </p:sp>
      <p:pic>
        <p:nvPicPr>
          <p:cNvPr id="8" name="Kép 7">
            <a:extLst>
              <a:ext uri="{FF2B5EF4-FFF2-40B4-BE49-F238E27FC236}">
                <a16:creationId xmlns:a16="http://schemas.microsoft.com/office/drawing/2014/main" id="{F8005C4A-2C50-B45A-9D08-25DB0DB3EE70}"/>
              </a:ext>
            </a:extLst>
          </p:cNvPr>
          <p:cNvPicPr>
            <a:picLocks noChangeAspect="1"/>
          </p:cNvPicPr>
          <p:nvPr/>
        </p:nvPicPr>
        <p:blipFill>
          <a:blip r:embed="rId3"/>
          <a:stretch>
            <a:fillRect/>
          </a:stretch>
        </p:blipFill>
        <p:spPr>
          <a:xfrm>
            <a:off x="306367" y="1047750"/>
            <a:ext cx="5491976" cy="4895849"/>
          </a:xfrm>
          <a:prstGeom prst="rect">
            <a:avLst/>
          </a:prstGeom>
        </p:spPr>
      </p:pic>
      <p:sp>
        <p:nvSpPr>
          <p:cNvPr id="10" name="Szövegdoboz 9">
            <a:extLst>
              <a:ext uri="{FF2B5EF4-FFF2-40B4-BE49-F238E27FC236}">
                <a16:creationId xmlns:a16="http://schemas.microsoft.com/office/drawing/2014/main" id="{EA506714-2CDF-785C-5B0C-903F235AF19A}"/>
              </a:ext>
            </a:extLst>
          </p:cNvPr>
          <p:cNvSpPr txBox="1"/>
          <p:nvPr/>
        </p:nvSpPr>
        <p:spPr>
          <a:xfrm>
            <a:off x="306367" y="6211667"/>
            <a:ext cx="5491976" cy="646331"/>
          </a:xfrm>
          <a:prstGeom prst="rect">
            <a:avLst/>
          </a:prstGeom>
          <a:noFill/>
        </p:spPr>
        <p:txBody>
          <a:bodyPr wrap="square">
            <a:spAutoFit/>
          </a:bodyPr>
          <a:lstStyle/>
          <a:p>
            <a:r>
              <a:rPr lang="hu-HU" dirty="0"/>
              <a:t>https://epa.oszk.hu/03400/03435/00001/pdf/EPA03435_also-lendvai_hirado_1899_01.pdf</a:t>
            </a:r>
          </a:p>
        </p:txBody>
      </p:sp>
    </p:spTree>
    <p:extLst>
      <p:ext uri="{BB962C8B-B14F-4D97-AF65-F5344CB8AC3E}">
        <p14:creationId xmlns:p14="http://schemas.microsoft.com/office/powerpoint/2010/main" val="3247294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A0E0AF28-6E42-DB98-92C6-C09866F76DF7}"/>
              </a:ext>
            </a:extLst>
          </p:cNvPr>
          <p:cNvPicPr>
            <a:picLocks noChangeAspect="1"/>
          </p:cNvPicPr>
          <p:nvPr/>
        </p:nvPicPr>
        <p:blipFill rotWithShape="1">
          <a:blip r:embed="rId2">
            <a:alphaModFix amt="35000"/>
          </a:blip>
          <a:srcRect r="456" b="11517"/>
          <a:stretch/>
        </p:blipFill>
        <p:spPr>
          <a:xfrm>
            <a:off x="0" y="-1"/>
            <a:ext cx="12191999" cy="6858001"/>
          </a:xfrm>
          <a:prstGeom prst="rect">
            <a:avLst/>
          </a:prstGeom>
        </p:spPr>
      </p:pic>
      <p:sp>
        <p:nvSpPr>
          <p:cNvPr id="9" name="Označba mesta vsebine 2">
            <a:extLst>
              <a:ext uri="{FF2B5EF4-FFF2-40B4-BE49-F238E27FC236}">
                <a16:creationId xmlns:a16="http://schemas.microsoft.com/office/drawing/2014/main" id="{F5289ECF-13A8-E048-7F54-AADE8E453E8F}"/>
              </a:ext>
            </a:extLst>
          </p:cNvPr>
          <p:cNvSpPr>
            <a:spLocks noGrp="1"/>
          </p:cNvSpPr>
          <p:nvPr/>
        </p:nvSpPr>
        <p:spPr>
          <a:xfrm>
            <a:off x="838200" y="1461412"/>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l-SI" dirty="0">
              <a:solidFill>
                <a:schemeClr val="accent1">
                  <a:lumMod val="50000"/>
                </a:schemeClr>
              </a:solidFill>
            </a:endParaRPr>
          </a:p>
        </p:txBody>
      </p:sp>
      <p:pic>
        <p:nvPicPr>
          <p:cNvPr id="10" name="Označba mesta vsebine 8">
            <a:extLst>
              <a:ext uri="{FF2B5EF4-FFF2-40B4-BE49-F238E27FC236}">
                <a16:creationId xmlns:a16="http://schemas.microsoft.com/office/drawing/2014/main" id="{0C2133EC-E649-D20F-C2F3-712DCE858091}"/>
              </a:ext>
            </a:extLst>
          </p:cNvPr>
          <p:cNvPicPr>
            <a:picLocks/>
          </p:cNvPicPr>
          <p:nvPr/>
        </p:nvPicPr>
        <p:blipFill>
          <a:blip r:embed="rId3"/>
          <a:stretch>
            <a:fillRect/>
          </a:stretch>
        </p:blipFill>
        <p:spPr>
          <a:xfrm>
            <a:off x="838200" y="1475644"/>
            <a:ext cx="10515600" cy="2678163"/>
          </a:xfrm>
          <a:prstGeom prst="rect">
            <a:avLst/>
          </a:prstGeom>
          <a:ln>
            <a:noFill/>
          </a:ln>
          <a:effectLst>
            <a:outerShdw blurRad="292100" dist="139700" dir="2700000" algn="tl" rotWithShape="0">
              <a:srgbClr val="333333">
                <a:alpha val="65000"/>
              </a:srgbClr>
            </a:outerShdw>
          </a:effectLst>
        </p:spPr>
      </p:pic>
      <p:cxnSp>
        <p:nvCxnSpPr>
          <p:cNvPr id="11" name="Raven povezovalnik 10">
            <a:extLst>
              <a:ext uri="{FF2B5EF4-FFF2-40B4-BE49-F238E27FC236}">
                <a16:creationId xmlns:a16="http://schemas.microsoft.com/office/drawing/2014/main" id="{E782966F-179A-AB41-1F17-A40BC8BE6D6D}"/>
              </a:ext>
            </a:extLst>
          </p:cNvPr>
          <p:cNvCxnSpPr/>
          <p:nvPr/>
        </p:nvCxnSpPr>
        <p:spPr>
          <a:xfrm flipV="1">
            <a:off x="8647889" y="3303115"/>
            <a:ext cx="2529192" cy="9727"/>
          </a:xfrm>
          <a:prstGeom prst="line">
            <a:avLst/>
          </a:prstGeom>
          <a:ln w="5715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2" name="Raven povezovalnik 11">
            <a:extLst>
              <a:ext uri="{FF2B5EF4-FFF2-40B4-BE49-F238E27FC236}">
                <a16:creationId xmlns:a16="http://schemas.microsoft.com/office/drawing/2014/main" id="{828B0B5F-CD31-1B04-CDFC-B7A469C1681C}"/>
              </a:ext>
            </a:extLst>
          </p:cNvPr>
          <p:cNvCxnSpPr/>
          <p:nvPr/>
        </p:nvCxnSpPr>
        <p:spPr>
          <a:xfrm flipV="1">
            <a:off x="857656" y="3698706"/>
            <a:ext cx="2529192" cy="9727"/>
          </a:xfrm>
          <a:prstGeom prst="line">
            <a:avLst/>
          </a:prstGeom>
          <a:ln w="57150">
            <a:solidFill>
              <a:srgbClr val="C00000"/>
            </a:solidFill>
          </a:ln>
        </p:spPr>
        <p:style>
          <a:lnRef idx="3">
            <a:schemeClr val="accent2"/>
          </a:lnRef>
          <a:fillRef idx="0">
            <a:schemeClr val="accent2"/>
          </a:fillRef>
          <a:effectRef idx="2">
            <a:schemeClr val="accent2"/>
          </a:effectRef>
          <a:fontRef idx="minor">
            <a:schemeClr val="tx1"/>
          </a:fontRef>
        </p:style>
      </p:cxnSp>
      <p:sp>
        <p:nvSpPr>
          <p:cNvPr id="13" name="Označba mesta vsebine 3">
            <a:extLst>
              <a:ext uri="{FF2B5EF4-FFF2-40B4-BE49-F238E27FC236}">
                <a16:creationId xmlns:a16="http://schemas.microsoft.com/office/drawing/2014/main" id="{F85CCB69-9D3F-10A3-B745-88402721CC86}"/>
              </a:ext>
            </a:extLst>
          </p:cNvPr>
          <p:cNvSpPr txBox="1">
            <a:spLocks/>
          </p:cNvSpPr>
          <p:nvPr/>
        </p:nvSpPr>
        <p:spPr>
          <a:xfrm>
            <a:off x="1392677" y="4613174"/>
            <a:ext cx="9784404" cy="2250264"/>
          </a:xfrm>
          <a:prstGeom prst="rect">
            <a:avLst/>
          </a:prstGeom>
        </p:spPr>
        <p:txBody>
          <a:bodyPr vert="horz" lIns="91440" tIns="45720" rIns="91440" bIns="45720" rtlCol="0">
            <a:normAutofit/>
          </a:bodyPr>
          <a:ls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sl-SI" b="1" dirty="0" err="1"/>
              <a:t>Dervarics</a:t>
            </a:r>
            <a:r>
              <a:rPr lang="sl-SI" b="1" dirty="0"/>
              <a:t> </a:t>
            </a:r>
            <a:r>
              <a:rPr lang="sl-SI" b="1" dirty="0" err="1"/>
              <a:t>Kálmán</a:t>
            </a:r>
            <a:r>
              <a:rPr lang="sl-SI" b="1" dirty="0"/>
              <a:t>: </a:t>
            </a:r>
            <a:r>
              <a:rPr lang="sl-SI" dirty="0" err="1"/>
              <a:t>Alsó-lendva</a:t>
            </a:r>
            <a:r>
              <a:rPr lang="sl-SI" dirty="0"/>
              <a:t> </a:t>
            </a:r>
            <a:r>
              <a:rPr lang="sl-SI" dirty="0" err="1"/>
              <a:t>története</a:t>
            </a:r>
            <a:r>
              <a:rPr lang="sl-SI" dirty="0"/>
              <a:t>. In: </a:t>
            </a:r>
            <a:r>
              <a:rPr lang="sl-SI" dirty="0" err="1"/>
              <a:t>Halis</a:t>
            </a:r>
            <a:r>
              <a:rPr lang="sl-SI" dirty="0"/>
              <a:t> István – </a:t>
            </a:r>
            <a:r>
              <a:rPr lang="sl-SI" dirty="0" err="1"/>
              <a:t>Hoffmann</a:t>
            </a:r>
            <a:r>
              <a:rPr lang="sl-SI" dirty="0"/>
              <a:t> Mór </a:t>
            </a:r>
            <a:r>
              <a:rPr lang="sl-SI" dirty="0" err="1"/>
              <a:t>szerk</a:t>
            </a:r>
            <a:r>
              <a:rPr lang="sl-SI" dirty="0"/>
              <a:t>.: </a:t>
            </a:r>
            <a:r>
              <a:rPr lang="sl-SI" dirty="0" err="1"/>
              <a:t>Zalavármegyei</a:t>
            </a:r>
            <a:r>
              <a:rPr lang="sl-SI" dirty="0"/>
              <a:t> </a:t>
            </a:r>
            <a:r>
              <a:rPr lang="sl-SI" dirty="0" err="1"/>
              <a:t>Évkönyv</a:t>
            </a:r>
            <a:r>
              <a:rPr lang="sl-SI" dirty="0"/>
              <a:t> a </a:t>
            </a:r>
            <a:r>
              <a:rPr lang="sl-SI" dirty="0" err="1"/>
              <a:t>Millenniumra</a:t>
            </a:r>
            <a:r>
              <a:rPr lang="sl-SI" dirty="0"/>
              <a:t> (1896)</a:t>
            </a:r>
          </a:p>
        </p:txBody>
      </p:sp>
      <p:cxnSp>
        <p:nvCxnSpPr>
          <p:cNvPr id="14" name="Raven povezovalnik 13">
            <a:extLst>
              <a:ext uri="{FF2B5EF4-FFF2-40B4-BE49-F238E27FC236}">
                <a16:creationId xmlns:a16="http://schemas.microsoft.com/office/drawing/2014/main" id="{9871BA15-928F-2ACE-525E-47553F977537}"/>
              </a:ext>
            </a:extLst>
          </p:cNvPr>
          <p:cNvCxnSpPr>
            <a:cxnSpLocks/>
          </p:cNvCxnSpPr>
          <p:nvPr/>
        </p:nvCxnSpPr>
        <p:spPr>
          <a:xfrm>
            <a:off x="3386848" y="2226992"/>
            <a:ext cx="1709027" cy="0"/>
          </a:xfrm>
          <a:prstGeom prst="line">
            <a:avLst/>
          </a:prstGeom>
          <a:ln w="57150">
            <a:solidFill>
              <a:srgbClr val="C0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704073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A0E0AF28-6E42-DB98-92C6-C09866F76DF7}"/>
              </a:ext>
            </a:extLst>
          </p:cNvPr>
          <p:cNvPicPr>
            <a:picLocks noChangeAspect="1"/>
          </p:cNvPicPr>
          <p:nvPr/>
        </p:nvPicPr>
        <p:blipFill rotWithShape="1">
          <a:blip r:embed="rId2">
            <a:alphaModFix amt="35000"/>
          </a:blip>
          <a:srcRect r="456" b="11517"/>
          <a:stretch/>
        </p:blipFill>
        <p:spPr>
          <a:xfrm>
            <a:off x="0" y="-1"/>
            <a:ext cx="12191999" cy="6858001"/>
          </a:xfrm>
          <a:prstGeom prst="rect">
            <a:avLst/>
          </a:prstGeom>
        </p:spPr>
      </p:pic>
      <p:sp>
        <p:nvSpPr>
          <p:cNvPr id="2" name="Označba mesta vsebine 2">
            <a:extLst>
              <a:ext uri="{FF2B5EF4-FFF2-40B4-BE49-F238E27FC236}">
                <a16:creationId xmlns:a16="http://schemas.microsoft.com/office/drawing/2014/main" id="{A9E895EA-C495-6D26-26B7-81D31ABD6808}"/>
              </a:ext>
            </a:extLst>
          </p:cNvPr>
          <p:cNvSpPr>
            <a:spLocks noGrp="1"/>
          </p:cNvSpPr>
          <p:nvPr>
            <p:ph idx="1"/>
          </p:nvPr>
        </p:nvSpPr>
        <p:spPr>
          <a:xfrm>
            <a:off x="838200" y="1825625"/>
            <a:ext cx="10515600" cy="4351338"/>
          </a:xfrm>
        </p:spPr>
        <p:txBody>
          <a:bodyPr/>
          <a:lstStyle/>
          <a:p>
            <a:endParaRPr lang="sl-SI" dirty="0">
              <a:solidFill>
                <a:schemeClr val="accent1">
                  <a:lumMod val="50000"/>
                </a:schemeClr>
              </a:solidFill>
            </a:endParaRPr>
          </a:p>
        </p:txBody>
      </p:sp>
      <p:pic>
        <p:nvPicPr>
          <p:cNvPr id="3" name="Slika 2">
            <a:extLst>
              <a:ext uri="{FF2B5EF4-FFF2-40B4-BE49-F238E27FC236}">
                <a16:creationId xmlns:a16="http://schemas.microsoft.com/office/drawing/2014/main" id="{0A1120A5-AB42-377A-2565-2201D7A8FFFB}"/>
              </a:ext>
            </a:extLst>
          </p:cNvPr>
          <p:cNvPicPr>
            <a:picLocks noChangeAspect="1"/>
          </p:cNvPicPr>
          <p:nvPr/>
        </p:nvPicPr>
        <p:blipFill>
          <a:blip r:embed="rId3"/>
          <a:stretch>
            <a:fillRect/>
          </a:stretch>
        </p:blipFill>
        <p:spPr>
          <a:xfrm>
            <a:off x="361950" y="476378"/>
            <a:ext cx="4191000" cy="5432112"/>
          </a:xfrm>
          <a:prstGeom prst="rect">
            <a:avLst/>
          </a:prstGeom>
          <a:ln>
            <a:noFill/>
          </a:ln>
          <a:effectLst>
            <a:outerShdw blurRad="292100" dist="139700" dir="2700000" algn="tl" rotWithShape="0">
              <a:srgbClr val="333333">
                <a:alpha val="65000"/>
              </a:srgbClr>
            </a:outerShdw>
          </a:effectLst>
        </p:spPr>
      </p:pic>
      <p:pic>
        <p:nvPicPr>
          <p:cNvPr id="5" name="Slika 4">
            <a:extLst>
              <a:ext uri="{FF2B5EF4-FFF2-40B4-BE49-F238E27FC236}">
                <a16:creationId xmlns:a16="http://schemas.microsoft.com/office/drawing/2014/main" id="{F3597F9A-4789-A8BA-A919-73195645FCD5}"/>
              </a:ext>
            </a:extLst>
          </p:cNvPr>
          <p:cNvPicPr>
            <a:picLocks noChangeAspect="1"/>
          </p:cNvPicPr>
          <p:nvPr/>
        </p:nvPicPr>
        <p:blipFill>
          <a:blip r:embed="rId4"/>
          <a:stretch>
            <a:fillRect/>
          </a:stretch>
        </p:blipFill>
        <p:spPr>
          <a:xfrm>
            <a:off x="4769701" y="500291"/>
            <a:ext cx="4410075" cy="5286375"/>
          </a:xfrm>
          <a:prstGeom prst="rect">
            <a:avLst/>
          </a:prstGeom>
          <a:ln>
            <a:noFill/>
          </a:ln>
          <a:effectLst>
            <a:outerShdw blurRad="292100" dist="139700" dir="2700000" algn="tl" rotWithShape="0">
              <a:srgbClr val="333333">
                <a:alpha val="65000"/>
              </a:srgbClr>
            </a:outerShdw>
          </a:effectLst>
        </p:spPr>
      </p:pic>
      <p:pic>
        <p:nvPicPr>
          <p:cNvPr id="6" name="Slika 5">
            <a:extLst>
              <a:ext uri="{FF2B5EF4-FFF2-40B4-BE49-F238E27FC236}">
                <a16:creationId xmlns:a16="http://schemas.microsoft.com/office/drawing/2014/main" id="{20C1ACD1-DD81-9B91-8464-8296F71B528C}"/>
              </a:ext>
            </a:extLst>
          </p:cNvPr>
          <p:cNvPicPr>
            <a:picLocks noChangeAspect="1"/>
          </p:cNvPicPr>
          <p:nvPr/>
        </p:nvPicPr>
        <p:blipFill>
          <a:blip r:embed="rId5"/>
          <a:stretch>
            <a:fillRect/>
          </a:stretch>
        </p:blipFill>
        <p:spPr>
          <a:xfrm>
            <a:off x="7710373" y="2143125"/>
            <a:ext cx="4419600" cy="4714875"/>
          </a:xfrm>
          <a:prstGeom prst="rect">
            <a:avLst/>
          </a:prstGeom>
          <a:ln>
            <a:noFill/>
          </a:ln>
          <a:effectLst>
            <a:outerShdw blurRad="292100" dist="139700" dir="2700000" algn="tl" rotWithShape="0">
              <a:srgbClr val="333333">
                <a:alpha val="65000"/>
              </a:srgbClr>
            </a:outerShdw>
          </a:effectLst>
        </p:spPr>
      </p:pic>
      <p:sp>
        <p:nvSpPr>
          <p:cNvPr id="7" name="Pravokotnik 6">
            <a:extLst>
              <a:ext uri="{FF2B5EF4-FFF2-40B4-BE49-F238E27FC236}">
                <a16:creationId xmlns:a16="http://schemas.microsoft.com/office/drawing/2014/main" id="{BFCDBA2E-1C71-2EDB-1327-A2044E871F31}"/>
              </a:ext>
            </a:extLst>
          </p:cNvPr>
          <p:cNvSpPr/>
          <p:nvPr/>
        </p:nvSpPr>
        <p:spPr>
          <a:xfrm>
            <a:off x="361950" y="6332815"/>
            <a:ext cx="1814792" cy="369332"/>
          </a:xfrm>
          <a:prstGeom prst="rect">
            <a:avLst/>
          </a:prstGeom>
        </p:spPr>
        <p:txBody>
          <a:bodyPr wrap="none">
            <a:spAutoFit/>
          </a:bodyPr>
          <a:lstStyle/>
          <a:p>
            <a:r>
              <a:rPr lang="sl-SI" dirty="0"/>
              <a:t>Pesti </a:t>
            </a:r>
            <a:r>
              <a:rPr lang="sl-SI" dirty="0" err="1"/>
              <a:t>Napló</a:t>
            </a:r>
            <a:r>
              <a:rPr lang="sl-SI" dirty="0"/>
              <a:t>, 1876</a:t>
            </a:r>
          </a:p>
        </p:txBody>
      </p:sp>
      <p:cxnSp>
        <p:nvCxnSpPr>
          <p:cNvPr id="8" name="Raven povezovalnik 7">
            <a:extLst>
              <a:ext uri="{FF2B5EF4-FFF2-40B4-BE49-F238E27FC236}">
                <a16:creationId xmlns:a16="http://schemas.microsoft.com/office/drawing/2014/main" id="{D31FA532-A8EA-EDB1-09B3-6C2F4BF90459}"/>
              </a:ext>
            </a:extLst>
          </p:cNvPr>
          <p:cNvCxnSpPr/>
          <p:nvPr/>
        </p:nvCxnSpPr>
        <p:spPr>
          <a:xfrm>
            <a:off x="3553652" y="2902998"/>
            <a:ext cx="85409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Raven povezovalnik 8">
            <a:extLst>
              <a:ext uri="{FF2B5EF4-FFF2-40B4-BE49-F238E27FC236}">
                <a16:creationId xmlns:a16="http://schemas.microsoft.com/office/drawing/2014/main" id="{E5E2F3CF-59F4-E08E-B6BB-E232B0E1CF09}"/>
              </a:ext>
            </a:extLst>
          </p:cNvPr>
          <p:cNvCxnSpPr/>
          <p:nvPr/>
        </p:nvCxnSpPr>
        <p:spPr>
          <a:xfrm>
            <a:off x="361950" y="3071674"/>
            <a:ext cx="404580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Raven povezovalnik 9">
            <a:extLst>
              <a:ext uri="{FF2B5EF4-FFF2-40B4-BE49-F238E27FC236}">
                <a16:creationId xmlns:a16="http://schemas.microsoft.com/office/drawing/2014/main" id="{6509A2A0-04BA-E17B-6B15-C6B111106F3F}"/>
              </a:ext>
            </a:extLst>
          </p:cNvPr>
          <p:cNvCxnSpPr/>
          <p:nvPr/>
        </p:nvCxnSpPr>
        <p:spPr>
          <a:xfrm>
            <a:off x="361950" y="3275860"/>
            <a:ext cx="404580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Raven povezovalnik 10">
            <a:extLst>
              <a:ext uri="{FF2B5EF4-FFF2-40B4-BE49-F238E27FC236}">
                <a16:creationId xmlns:a16="http://schemas.microsoft.com/office/drawing/2014/main" id="{F5059DAD-3041-0207-7C98-24ECB7B3BA94}"/>
              </a:ext>
            </a:extLst>
          </p:cNvPr>
          <p:cNvCxnSpPr/>
          <p:nvPr/>
        </p:nvCxnSpPr>
        <p:spPr>
          <a:xfrm>
            <a:off x="361950" y="3453414"/>
            <a:ext cx="404580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Raven povezovalnik 11">
            <a:extLst>
              <a:ext uri="{FF2B5EF4-FFF2-40B4-BE49-F238E27FC236}">
                <a16:creationId xmlns:a16="http://schemas.microsoft.com/office/drawing/2014/main" id="{BDA4596B-F1EE-2B64-175D-9A5446BD85DB}"/>
              </a:ext>
            </a:extLst>
          </p:cNvPr>
          <p:cNvCxnSpPr/>
          <p:nvPr/>
        </p:nvCxnSpPr>
        <p:spPr>
          <a:xfrm>
            <a:off x="361950" y="3648722"/>
            <a:ext cx="404580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Raven povezovalnik 12">
            <a:extLst>
              <a:ext uri="{FF2B5EF4-FFF2-40B4-BE49-F238E27FC236}">
                <a16:creationId xmlns:a16="http://schemas.microsoft.com/office/drawing/2014/main" id="{A7EFF62B-4017-7472-4E8A-7D08956B9065}"/>
              </a:ext>
            </a:extLst>
          </p:cNvPr>
          <p:cNvCxnSpPr/>
          <p:nvPr/>
        </p:nvCxnSpPr>
        <p:spPr>
          <a:xfrm>
            <a:off x="361950" y="3808520"/>
            <a:ext cx="404580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Raven povezovalnik 13">
            <a:extLst>
              <a:ext uri="{FF2B5EF4-FFF2-40B4-BE49-F238E27FC236}">
                <a16:creationId xmlns:a16="http://schemas.microsoft.com/office/drawing/2014/main" id="{E04FF86D-4BBC-0E5B-DD2D-A7D71A60832E}"/>
              </a:ext>
            </a:extLst>
          </p:cNvPr>
          <p:cNvCxnSpPr/>
          <p:nvPr/>
        </p:nvCxnSpPr>
        <p:spPr>
          <a:xfrm>
            <a:off x="361950" y="4021584"/>
            <a:ext cx="404580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Raven povezovalnik 14">
            <a:extLst>
              <a:ext uri="{FF2B5EF4-FFF2-40B4-BE49-F238E27FC236}">
                <a16:creationId xmlns:a16="http://schemas.microsoft.com/office/drawing/2014/main" id="{7163B0E6-53E7-CF7D-0CAB-680A74D3CEA4}"/>
              </a:ext>
            </a:extLst>
          </p:cNvPr>
          <p:cNvCxnSpPr/>
          <p:nvPr/>
        </p:nvCxnSpPr>
        <p:spPr>
          <a:xfrm>
            <a:off x="361950" y="4199138"/>
            <a:ext cx="404580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Raven povezovalnik 15">
            <a:extLst>
              <a:ext uri="{FF2B5EF4-FFF2-40B4-BE49-F238E27FC236}">
                <a16:creationId xmlns:a16="http://schemas.microsoft.com/office/drawing/2014/main" id="{41966B31-5548-97FD-CB48-32126FAB8E4E}"/>
              </a:ext>
            </a:extLst>
          </p:cNvPr>
          <p:cNvCxnSpPr/>
          <p:nvPr/>
        </p:nvCxnSpPr>
        <p:spPr>
          <a:xfrm>
            <a:off x="361950" y="4394447"/>
            <a:ext cx="404580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Raven povezovalnik 16">
            <a:extLst>
              <a:ext uri="{FF2B5EF4-FFF2-40B4-BE49-F238E27FC236}">
                <a16:creationId xmlns:a16="http://schemas.microsoft.com/office/drawing/2014/main" id="{7823D5E8-60FE-CAF4-E6B9-A848EFFB2FB5}"/>
              </a:ext>
            </a:extLst>
          </p:cNvPr>
          <p:cNvCxnSpPr/>
          <p:nvPr/>
        </p:nvCxnSpPr>
        <p:spPr>
          <a:xfrm>
            <a:off x="361950" y="4572000"/>
            <a:ext cx="404580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Raven povezovalnik 17">
            <a:extLst>
              <a:ext uri="{FF2B5EF4-FFF2-40B4-BE49-F238E27FC236}">
                <a16:creationId xmlns:a16="http://schemas.microsoft.com/office/drawing/2014/main" id="{DF9E9A98-FF54-D4C6-24B7-C6FCA036ECAF}"/>
              </a:ext>
            </a:extLst>
          </p:cNvPr>
          <p:cNvCxnSpPr/>
          <p:nvPr/>
        </p:nvCxnSpPr>
        <p:spPr>
          <a:xfrm>
            <a:off x="361950" y="4740676"/>
            <a:ext cx="404580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Raven povezovalnik 18">
            <a:extLst>
              <a:ext uri="{FF2B5EF4-FFF2-40B4-BE49-F238E27FC236}">
                <a16:creationId xmlns:a16="http://schemas.microsoft.com/office/drawing/2014/main" id="{2545E709-91C5-E27C-7793-BB947C9CF361}"/>
              </a:ext>
            </a:extLst>
          </p:cNvPr>
          <p:cNvCxnSpPr/>
          <p:nvPr/>
        </p:nvCxnSpPr>
        <p:spPr>
          <a:xfrm>
            <a:off x="361950" y="4944862"/>
            <a:ext cx="404580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Raven povezovalnik 19">
            <a:extLst>
              <a:ext uri="{FF2B5EF4-FFF2-40B4-BE49-F238E27FC236}">
                <a16:creationId xmlns:a16="http://schemas.microsoft.com/office/drawing/2014/main" id="{71C98FD2-BD77-586D-85C4-9F8988927C2A}"/>
              </a:ext>
            </a:extLst>
          </p:cNvPr>
          <p:cNvCxnSpPr/>
          <p:nvPr/>
        </p:nvCxnSpPr>
        <p:spPr>
          <a:xfrm>
            <a:off x="361950" y="5131293"/>
            <a:ext cx="404580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Raven povezovalnik 20">
            <a:extLst>
              <a:ext uri="{FF2B5EF4-FFF2-40B4-BE49-F238E27FC236}">
                <a16:creationId xmlns:a16="http://schemas.microsoft.com/office/drawing/2014/main" id="{99FBD782-8FB0-D146-87B8-805A0EEBA72D}"/>
              </a:ext>
            </a:extLst>
          </p:cNvPr>
          <p:cNvCxnSpPr/>
          <p:nvPr/>
        </p:nvCxnSpPr>
        <p:spPr>
          <a:xfrm>
            <a:off x="361950" y="5291091"/>
            <a:ext cx="404580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Raven povezovalnik 21">
            <a:extLst>
              <a:ext uri="{FF2B5EF4-FFF2-40B4-BE49-F238E27FC236}">
                <a16:creationId xmlns:a16="http://schemas.microsoft.com/office/drawing/2014/main" id="{838F7D59-7BD4-409D-2103-E404A85FB26E}"/>
              </a:ext>
            </a:extLst>
          </p:cNvPr>
          <p:cNvCxnSpPr/>
          <p:nvPr/>
        </p:nvCxnSpPr>
        <p:spPr>
          <a:xfrm>
            <a:off x="361950" y="5530788"/>
            <a:ext cx="404580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Raven povezovalnik 22">
            <a:extLst>
              <a:ext uri="{FF2B5EF4-FFF2-40B4-BE49-F238E27FC236}">
                <a16:creationId xmlns:a16="http://schemas.microsoft.com/office/drawing/2014/main" id="{FED52A38-3BC9-54F6-6CFD-0654C5420D84}"/>
              </a:ext>
            </a:extLst>
          </p:cNvPr>
          <p:cNvCxnSpPr/>
          <p:nvPr/>
        </p:nvCxnSpPr>
        <p:spPr>
          <a:xfrm>
            <a:off x="361950" y="5717219"/>
            <a:ext cx="404580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Raven povezovalnik 23">
            <a:extLst>
              <a:ext uri="{FF2B5EF4-FFF2-40B4-BE49-F238E27FC236}">
                <a16:creationId xmlns:a16="http://schemas.microsoft.com/office/drawing/2014/main" id="{A046D06D-1941-EFE4-4E1F-CBEE684E992C}"/>
              </a:ext>
            </a:extLst>
          </p:cNvPr>
          <p:cNvCxnSpPr/>
          <p:nvPr/>
        </p:nvCxnSpPr>
        <p:spPr>
          <a:xfrm>
            <a:off x="361950" y="5908490"/>
            <a:ext cx="157338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5" name="Pravokotnik 24">
            <a:extLst>
              <a:ext uri="{FF2B5EF4-FFF2-40B4-BE49-F238E27FC236}">
                <a16:creationId xmlns:a16="http://schemas.microsoft.com/office/drawing/2014/main" id="{9B338322-BF02-5541-9603-EC0D9C1E24DE}"/>
              </a:ext>
            </a:extLst>
          </p:cNvPr>
          <p:cNvSpPr/>
          <p:nvPr/>
        </p:nvSpPr>
        <p:spPr>
          <a:xfrm>
            <a:off x="4769701" y="1074198"/>
            <a:ext cx="2527744" cy="19530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2903412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A0E0AF28-6E42-DB98-92C6-C09866F76DF7}"/>
              </a:ext>
            </a:extLst>
          </p:cNvPr>
          <p:cNvPicPr>
            <a:picLocks noChangeAspect="1"/>
          </p:cNvPicPr>
          <p:nvPr/>
        </p:nvPicPr>
        <p:blipFill rotWithShape="1">
          <a:blip r:embed="rId2">
            <a:alphaModFix amt="35000"/>
          </a:blip>
          <a:srcRect r="456" b="11517"/>
          <a:stretch/>
        </p:blipFill>
        <p:spPr>
          <a:xfrm>
            <a:off x="0" y="-1"/>
            <a:ext cx="12191999" cy="6858001"/>
          </a:xfrm>
          <a:prstGeom prst="rect">
            <a:avLst/>
          </a:prstGeom>
        </p:spPr>
      </p:pic>
      <p:pic>
        <p:nvPicPr>
          <p:cNvPr id="2" name="Slika 1">
            <a:extLst>
              <a:ext uri="{FF2B5EF4-FFF2-40B4-BE49-F238E27FC236}">
                <a16:creationId xmlns:a16="http://schemas.microsoft.com/office/drawing/2014/main" id="{ABAB4D71-A74B-08DD-0C87-DCB5C3E2C8E6}"/>
              </a:ext>
            </a:extLst>
          </p:cNvPr>
          <p:cNvPicPr>
            <a:picLocks noChangeAspect="1"/>
          </p:cNvPicPr>
          <p:nvPr/>
        </p:nvPicPr>
        <p:blipFill>
          <a:blip r:embed="rId3"/>
          <a:stretch>
            <a:fillRect/>
          </a:stretch>
        </p:blipFill>
        <p:spPr>
          <a:xfrm>
            <a:off x="444500" y="441325"/>
            <a:ext cx="5265420" cy="1724801"/>
          </a:xfrm>
          <a:prstGeom prst="rect">
            <a:avLst/>
          </a:prstGeom>
          <a:ln>
            <a:noFill/>
          </a:ln>
          <a:effectLst>
            <a:outerShdw blurRad="292100" dist="139700" dir="2700000" algn="tl" rotWithShape="0">
              <a:srgbClr val="333333">
                <a:alpha val="65000"/>
              </a:srgbClr>
            </a:outerShdw>
          </a:effectLst>
        </p:spPr>
      </p:pic>
      <p:pic>
        <p:nvPicPr>
          <p:cNvPr id="3" name="Slika 2">
            <a:extLst>
              <a:ext uri="{FF2B5EF4-FFF2-40B4-BE49-F238E27FC236}">
                <a16:creationId xmlns:a16="http://schemas.microsoft.com/office/drawing/2014/main" id="{9D5E941A-43A0-131D-8D07-83B40230DF7E}"/>
              </a:ext>
            </a:extLst>
          </p:cNvPr>
          <p:cNvPicPr>
            <a:picLocks noChangeAspect="1"/>
          </p:cNvPicPr>
          <p:nvPr/>
        </p:nvPicPr>
        <p:blipFill>
          <a:blip r:embed="rId4"/>
          <a:stretch>
            <a:fillRect/>
          </a:stretch>
        </p:blipFill>
        <p:spPr>
          <a:xfrm>
            <a:off x="444500" y="2563621"/>
            <a:ext cx="5265488" cy="2998979"/>
          </a:xfrm>
          <a:prstGeom prst="rect">
            <a:avLst/>
          </a:prstGeom>
          <a:ln>
            <a:noFill/>
          </a:ln>
          <a:effectLst>
            <a:outerShdw blurRad="292100" dist="139700" dir="2700000" algn="tl" rotWithShape="0">
              <a:srgbClr val="333333">
                <a:alpha val="65000"/>
              </a:srgbClr>
            </a:outerShdw>
          </a:effectLst>
        </p:spPr>
      </p:pic>
      <p:sp>
        <p:nvSpPr>
          <p:cNvPr id="5" name="Pravokotnik 4">
            <a:extLst>
              <a:ext uri="{FF2B5EF4-FFF2-40B4-BE49-F238E27FC236}">
                <a16:creationId xmlns:a16="http://schemas.microsoft.com/office/drawing/2014/main" id="{D7C3A30C-56F1-7E71-3413-0D687D0D9400}"/>
              </a:ext>
            </a:extLst>
          </p:cNvPr>
          <p:cNvSpPr/>
          <p:nvPr/>
        </p:nvSpPr>
        <p:spPr>
          <a:xfrm>
            <a:off x="3954338" y="502698"/>
            <a:ext cx="1755582" cy="24660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7" name="Slika 6">
            <a:extLst>
              <a:ext uri="{FF2B5EF4-FFF2-40B4-BE49-F238E27FC236}">
                <a16:creationId xmlns:a16="http://schemas.microsoft.com/office/drawing/2014/main" id="{F9A4BD73-AB76-3A78-31D0-76C5669D9441}"/>
              </a:ext>
            </a:extLst>
          </p:cNvPr>
          <p:cNvPicPr>
            <a:picLocks noChangeAspect="1"/>
          </p:cNvPicPr>
          <p:nvPr/>
        </p:nvPicPr>
        <p:blipFill>
          <a:blip r:embed="rId5"/>
          <a:stretch>
            <a:fillRect/>
          </a:stretch>
        </p:blipFill>
        <p:spPr>
          <a:xfrm>
            <a:off x="8467152" y="270699"/>
            <a:ext cx="3461895" cy="6316600"/>
          </a:xfrm>
          <a:prstGeom prst="rect">
            <a:avLst/>
          </a:prstGeom>
          <a:ln>
            <a:noFill/>
          </a:ln>
          <a:effectLst>
            <a:outerShdw blurRad="292100" dist="139700" dir="2700000" algn="tl" rotWithShape="0">
              <a:srgbClr val="333333">
                <a:alpha val="65000"/>
              </a:srgbClr>
            </a:outerShdw>
          </a:effectLst>
        </p:spPr>
      </p:pic>
      <p:pic>
        <p:nvPicPr>
          <p:cNvPr id="6" name="Slika 5">
            <a:extLst>
              <a:ext uri="{FF2B5EF4-FFF2-40B4-BE49-F238E27FC236}">
                <a16:creationId xmlns:a16="http://schemas.microsoft.com/office/drawing/2014/main" id="{C7FE793D-555B-542E-2301-4B0D6D54CB04}"/>
              </a:ext>
            </a:extLst>
          </p:cNvPr>
          <p:cNvPicPr>
            <a:picLocks noChangeAspect="1"/>
          </p:cNvPicPr>
          <p:nvPr/>
        </p:nvPicPr>
        <p:blipFill>
          <a:blip r:embed="rId6"/>
          <a:stretch>
            <a:fillRect/>
          </a:stretch>
        </p:blipFill>
        <p:spPr>
          <a:xfrm>
            <a:off x="5147342" y="2357090"/>
            <a:ext cx="5930265" cy="1911663"/>
          </a:xfrm>
          <a:prstGeom prst="rect">
            <a:avLst/>
          </a:prstGeom>
          <a:ln>
            <a:noFill/>
          </a:ln>
          <a:effectLst>
            <a:outerShdw blurRad="292100" dist="139700" dir="2700000" algn="tl" rotWithShape="0">
              <a:srgbClr val="333333">
                <a:alpha val="65000"/>
              </a:srgbClr>
            </a:outerShdw>
          </a:effectLst>
        </p:spPr>
      </p:pic>
      <p:sp>
        <p:nvSpPr>
          <p:cNvPr id="8" name="Pravokotnik 7">
            <a:extLst>
              <a:ext uri="{FF2B5EF4-FFF2-40B4-BE49-F238E27FC236}">
                <a16:creationId xmlns:a16="http://schemas.microsoft.com/office/drawing/2014/main" id="{AFEE87F9-BBA7-D6CF-5137-90A7E98F2D2B}"/>
              </a:ext>
            </a:extLst>
          </p:cNvPr>
          <p:cNvSpPr/>
          <p:nvPr/>
        </p:nvSpPr>
        <p:spPr>
          <a:xfrm>
            <a:off x="9101679" y="2407257"/>
            <a:ext cx="1975927" cy="26729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2275437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A0E0AF28-6E42-DB98-92C6-C09866F76DF7}"/>
              </a:ext>
            </a:extLst>
          </p:cNvPr>
          <p:cNvPicPr>
            <a:picLocks noChangeAspect="1"/>
          </p:cNvPicPr>
          <p:nvPr/>
        </p:nvPicPr>
        <p:blipFill rotWithShape="1">
          <a:blip r:embed="rId2">
            <a:alphaModFix amt="35000"/>
          </a:blip>
          <a:srcRect r="456" b="11517"/>
          <a:stretch/>
        </p:blipFill>
        <p:spPr>
          <a:xfrm>
            <a:off x="0" y="-1"/>
            <a:ext cx="12191999" cy="6858001"/>
          </a:xfrm>
          <a:prstGeom prst="rect">
            <a:avLst/>
          </a:prstGeom>
        </p:spPr>
      </p:pic>
      <p:pic>
        <p:nvPicPr>
          <p:cNvPr id="2" name="Slika 1">
            <a:extLst>
              <a:ext uri="{FF2B5EF4-FFF2-40B4-BE49-F238E27FC236}">
                <a16:creationId xmlns:a16="http://schemas.microsoft.com/office/drawing/2014/main" id="{D5E274F5-845F-3556-A3FC-D2FB97ED07A5}"/>
              </a:ext>
            </a:extLst>
          </p:cNvPr>
          <p:cNvPicPr>
            <a:picLocks noChangeAspect="1"/>
          </p:cNvPicPr>
          <p:nvPr/>
        </p:nvPicPr>
        <p:blipFill>
          <a:blip r:embed="rId3"/>
          <a:stretch>
            <a:fillRect/>
          </a:stretch>
        </p:blipFill>
        <p:spPr>
          <a:xfrm>
            <a:off x="293071" y="339725"/>
            <a:ext cx="5802928" cy="1915967"/>
          </a:xfrm>
          <a:prstGeom prst="rect">
            <a:avLst/>
          </a:prstGeom>
          <a:ln>
            <a:noFill/>
          </a:ln>
          <a:effectLst>
            <a:outerShdw blurRad="292100" dist="139700" dir="2700000" algn="tl" rotWithShape="0">
              <a:srgbClr val="333333">
                <a:alpha val="65000"/>
              </a:srgbClr>
            </a:outerShdw>
          </a:effectLst>
        </p:spPr>
      </p:pic>
      <p:pic>
        <p:nvPicPr>
          <p:cNvPr id="3" name="Slika 2">
            <a:extLst>
              <a:ext uri="{FF2B5EF4-FFF2-40B4-BE49-F238E27FC236}">
                <a16:creationId xmlns:a16="http://schemas.microsoft.com/office/drawing/2014/main" id="{9BC1820C-F85E-8C61-0014-4B200DCF8C95}"/>
              </a:ext>
            </a:extLst>
          </p:cNvPr>
          <p:cNvPicPr>
            <a:picLocks noChangeAspect="1"/>
          </p:cNvPicPr>
          <p:nvPr/>
        </p:nvPicPr>
        <p:blipFill>
          <a:blip r:embed="rId4"/>
          <a:stretch>
            <a:fillRect/>
          </a:stretch>
        </p:blipFill>
        <p:spPr>
          <a:xfrm>
            <a:off x="1124614" y="1957876"/>
            <a:ext cx="6114448" cy="1979123"/>
          </a:xfrm>
          <a:prstGeom prst="rect">
            <a:avLst/>
          </a:prstGeom>
          <a:ln>
            <a:noFill/>
          </a:ln>
          <a:effectLst>
            <a:outerShdw blurRad="292100" dist="139700" dir="2700000" algn="tl" rotWithShape="0">
              <a:srgbClr val="333333">
                <a:alpha val="65000"/>
              </a:srgbClr>
            </a:outerShdw>
          </a:effectLst>
        </p:spPr>
      </p:pic>
      <p:pic>
        <p:nvPicPr>
          <p:cNvPr id="5" name="Slika 4">
            <a:extLst>
              <a:ext uri="{FF2B5EF4-FFF2-40B4-BE49-F238E27FC236}">
                <a16:creationId xmlns:a16="http://schemas.microsoft.com/office/drawing/2014/main" id="{B8E8C418-09C0-92ED-C019-55EE66A0726F}"/>
              </a:ext>
            </a:extLst>
          </p:cNvPr>
          <p:cNvPicPr>
            <a:picLocks noChangeAspect="1"/>
          </p:cNvPicPr>
          <p:nvPr/>
        </p:nvPicPr>
        <p:blipFill>
          <a:blip r:embed="rId5"/>
          <a:stretch>
            <a:fillRect/>
          </a:stretch>
        </p:blipFill>
        <p:spPr>
          <a:xfrm>
            <a:off x="2451099" y="3264431"/>
            <a:ext cx="6151245" cy="1898276"/>
          </a:xfrm>
          <a:prstGeom prst="rect">
            <a:avLst/>
          </a:prstGeom>
          <a:ln>
            <a:noFill/>
          </a:ln>
          <a:effectLst>
            <a:outerShdw blurRad="292100" dist="139700" dir="2700000" algn="tl" rotWithShape="0">
              <a:srgbClr val="333333">
                <a:alpha val="65000"/>
              </a:srgbClr>
            </a:outerShdw>
          </a:effectLst>
        </p:spPr>
      </p:pic>
      <p:pic>
        <p:nvPicPr>
          <p:cNvPr id="6" name="Slika 5">
            <a:extLst>
              <a:ext uri="{FF2B5EF4-FFF2-40B4-BE49-F238E27FC236}">
                <a16:creationId xmlns:a16="http://schemas.microsoft.com/office/drawing/2014/main" id="{4C4C8380-9C35-B5D1-0B17-16199F225470}"/>
              </a:ext>
            </a:extLst>
          </p:cNvPr>
          <p:cNvPicPr>
            <a:picLocks noChangeAspect="1"/>
          </p:cNvPicPr>
          <p:nvPr/>
        </p:nvPicPr>
        <p:blipFill>
          <a:blip r:embed="rId6"/>
          <a:stretch>
            <a:fillRect/>
          </a:stretch>
        </p:blipFill>
        <p:spPr>
          <a:xfrm>
            <a:off x="4201373" y="4643986"/>
            <a:ext cx="5780059" cy="20364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967585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A0E0AF28-6E42-DB98-92C6-C09866F76DF7}"/>
              </a:ext>
            </a:extLst>
          </p:cNvPr>
          <p:cNvPicPr>
            <a:picLocks noChangeAspect="1"/>
          </p:cNvPicPr>
          <p:nvPr/>
        </p:nvPicPr>
        <p:blipFill rotWithShape="1">
          <a:blip r:embed="rId3">
            <a:alphaModFix amt="35000"/>
          </a:blip>
          <a:srcRect r="456" b="11517"/>
          <a:stretch/>
        </p:blipFill>
        <p:spPr>
          <a:xfrm>
            <a:off x="0" y="-1"/>
            <a:ext cx="12191999" cy="6858001"/>
          </a:xfrm>
          <a:prstGeom prst="rect">
            <a:avLst/>
          </a:prstGeom>
        </p:spPr>
      </p:pic>
      <p:sp>
        <p:nvSpPr>
          <p:cNvPr id="2" name="Naslov 1">
            <a:extLst>
              <a:ext uri="{FF2B5EF4-FFF2-40B4-BE49-F238E27FC236}">
                <a16:creationId xmlns:a16="http://schemas.microsoft.com/office/drawing/2014/main" id="{D06B48BC-78A8-371B-0BE6-4C23498F8224}"/>
              </a:ext>
            </a:extLst>
          </p:cNvPr>
          <p:cNvSpPr>
            <a:spLocks noGrp="1"/>
          </p:cNvSpPr>
          <p:nvPr>
            <p:ph type="title"/>
          </p:nvPr>
        </p:nvSpPr>
        <p:spPr>
          <a:xfrm>
            <a:off x="838200" y="365125"/>
            <a:ext cx="10515600" cy="1325563"/>
          </a:xfrm>
        </p:spPr>
        <p:txBody>
          <a:bodyPr/>
          <a:lstStyle/>
          <a:p>
            <a:endParaRPr lang="sl-SI" dirty="0">
              <a:solidFill>
                <a:schemeClr val="accent1">
                  <a:lumMod val="50000"/>
                </a:schemeClr>
              </a:solidFill>
              <a:latin typeface="+mn-lt"/>
            </a:endParaRPr>
          </a:p>
        </p:txBody>
      </p:sp>
      <p:sp>
        <p:nvSpPr>
          <p:cNvPr id="3" name="Označba mesta vsebine 2">
            <a:extLst>
              <a:ext uri="{FF2B5EF4-FFF2-40B4-BE49-F238E27FC236}">
                <a16:creationId xmlns:a16="http://schemas.microsoft.com/office/drawing/2014/main" id="{CB664553-B14E-5A56-CCAE-D58DF2A2FCC5}"/>
              </a:ext>
            </a:extLst>
          </p:cNvPr>
          <p:cNvSpPr>
            <a:spLocks noGrp="1"/>
          </p:cNvSpPr>
          <p:nvPr>
            <p:ph idx="1"/>
          </p:nvPr>
        </p:nvSpPr>
        <p:spPr>
          <a:xfrm>
            <a:off x="838200" y="1825625"/>
            <a:ext cx="10515600" cy="4351338"/>
          </a:xfrm>
        </p:spPr>
        <p:txBody>
          <a:bodyPr/>
          <a:lstStyle/>
          <a:p>
            <a:endParaRPr lang="sl-SI" dirty="0">
              <a:solidFill>
                <a:schemeClr val="accent1">
                  <a:lumMod val="50000"/>
                </a:schemeClr>
              </a:solidFill>
            </a:endParaRPr>
          </a:p>
        </p:txBody>
      </p:sp>
      <p:pic>
        <p:nvPicPr>
          <p:cNvPr id="5" name="Slika 4">
            <a:extLst>
              <a:ext uri="{FF2B5EF4-FFF2-40B4-BE49-F238E27FC236}">
                <a16:creationId xmlns:a16="http://schemas.microsoft.com/office/drawing/2014/main" id="{2DD6B4D5-F8E8-01D5-A62B-C43E1A6C848D}"/>
              </a:ext>
            </a:extLst>
          </p:cNvPr>
          <p:cNvPicPr>
            <a:picLocks noChangeAspect="1"/>
          </p:cNvPicPr>
          <p:nvPr/>
        </p:nvPicPr>
        <p:blipFill>
          <a:blip r:embed="rId4"/>
          <a:stretch>
            <a:fillRect/>
          </a:stretch>
        </p:blipFill>
        <p:spPr>
          <a:xfrm>
            <a:off x="-2121866" y="365124"/>
            <a:ext cx="8291070" cy="2761293"/>
          </a:xfrm>
          <a:prstGeom prst="rect">
            <a:avLst/>
          </a:prstGeom>
          <a:ln>
            <a:noFill/>
          </a:ln>
          <a:effectLst>
            <a:outerShdw blurRad="292100" dist="139700" dir="2700000" algn="tl" rotWithShape="0">
              <a:srgbClr val="333333">
                <a:alpha val="65000"/>
              </a:srgbClr>
            </a:outerShdw>
          </a:effectLst>
        </p:spPr>
      </p:pic>
      <p:pic>
        <p:nvPicPr>
          <p:cNvPr id="6" name="Slika 5">
            <a:extLst>
              <a:ext uri="{FF2B5EF4-FFF2-40B4-BE49-F238E27FC236}">
                <a16:creationId xmlns:a16="http://schemas.microsoft.com/office/drawing/2014/main" id="{6BFCC21F-DCDC-F540-907D-974E20124027}"/>
              </a:ext>
            </a:extLst>
          </p:cNvPr>
          <p:cNvPicPr>
            <a:picLocks noChangeAspect="1"/>
          </p:cNvPicPr>
          <p:nvPr/>
        </p:nvPicPr>
        <p:blipFill>
          <a:blip r:embed="rId5"/>
          <a:stretch>
            <a:fillRect/>
          </a:stretch>
        </p:blipFill>
        <p:spPr>
          <a:xfrm>
            <a:off x="6252509" y="365125"/>
            <a:ext cx="5045794" cy="5929143"/>
          </a:xfrm>
          <a:prstGeom prst="rect">
            <a:avLst/>
          </a:prstGeom>
          <a:ln>
            <a:noFill/>
          </a:ln>
          <a:effectLst>
            <a:outerShdw blurRad="292100" dist="139700" dir="2700000" algn="tl" rotWithShape="0">
              <a:srgbClr val="333333">
                <a:alpha val="65000"/>
              </a:srgbClr>
            </a:outerShdw>
          </a:effectLst>
        </p:spPr>
      </p:pic>
      <p:cxnSp>
        <p:nvCxnSpPr>
          <p:cNvPr id="7" name="Raven povezovalnik 6">
            <a:extLst>
              <a:ext uri="{FF2B5EF4-FFF2-40B4-BE49-F238E27FC236}">
                <a16:creationId xmlns:a16="http://schemas.microsoft.com/office/drawing/2014/main" id="{412C47C3-61E9-BAA9-B4D0-32DE5DD445BF}"/>
              </a:ext>
            </a:extLst>
          </p:cNvPr>
          <p:cNvCxnSpPr/>
          <p:nvPr/>
        </p:nvCxnSpPr>
        <p:spPr>
          <a:xfrm>
            <a:off x="7022237" y="2831975"/>
            <a:ext cx="245023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Raven povezovalnik 7">
            <a:extLst>
              <a:ext uri="{FF2B5EF4-FFF2-40B4-BE49-F238E27FC236}">
                <a16:creationId xmlns:a16="http://schemas.microsoft.com/office/drawing/2014/main" id="{F185A9FA-FE27-0173-8AA6-9857EB1F489C}"/>
              </a:ext>
            </a:extLst>
          </p:cNvPr>
          <p:cNvCxnSpPr/>
          <p:nvPr/>
        </p:nvCxnSpPr>
        <p:spPr>
          <a:xfrm flipV="1">
            <a:off x="10138299" y="2824575"/>
            <a:ext cx="1160004" cy="74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Raven povezovalnik 8">
            <a:extLst>
              <a:ext uri="{FF2B5EF4-FFF2-40B4-BE49-F238E27FC236}">
                <a16:creationId xmlns:a16="http://schemas.microsoft.com/office/drawing/2014/main" id="{C0527CEF-837D-44E1-9545-1DD1F6214174}"/>
              </a:ext>
            </a:extLst>
          </p:cNvPr>
          <p:cNvCxnSpPr/>
          <p:nvPr/>
        </p:nvCxnSpPr>
        <p:spPr>
          <a:xfrm flipV="1">
            <a:off x="6402280" y="3116062"/>
            <a:ext cx="2297837" cy="1035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ravokotnik 9">
            <a:extLst>
              <a:ext uri="{FF2B5EF4-FFF2-40B4-BE49-F238E27FC236}">
                <a16:creationId xmlns:a16="http://schemas.microsoft.com/office/drawing/2014/main" id="{A1118007-B7C8-2B34-D46D-52B36526DD54}"/>
              </a:ext>
            </a:extLst>
          </p:cNvPr>
          <p:cNvSpPr/>
          <p:nvPr/>
        </p:nvSpPr>
        <p:spPr>
          <a:xfrm>
            <a:off x="4077826" y="621236"/>
            <a:ext cx="1916573" cy="28046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12" name="Slika 11">
            <a:extLst>
              <a:ext uri="{FF2B5EF4-FFF2-40B4-BE49-F238E27FC236}">
                <a16:creationId xmlns:a16="http://schemas.microsoft.com/office/drawing/2014/main" id="{7A3C88D7-3FE7-1C8B-44D6-C958A459EE55}"/>
              </a:ext>
            </a:extLst>
          </p:cNvPr>
          <p:cNvPicPr>
            <a:picLocks noChangeAspect="1"/>
          </p:cNvPicPr>
          <p:nvPr/>
        </p:nvPicPr>
        <p:blipFill>
          <a:blip r:embed="rId6"/>
          <a:stretch>
            <a:fillRect/>
          </a:stretch>
        </p:blipFill>
        <p:spPr>
          <a:xfrm>
            <a:off x="3113095" y="1788155"/>
            <a:ext cx="3261110" cy="5032374"/>
          </a:xfrm>
          <a:prstGeom prst="rect">
            <a:avLst/>
          </a:prstGeom>
          <a:ln>
            <a:noFill/>
          </a:ln>
          <a:effectLst>
            <a:outerShdw blurRad="292100" dist="139700" dir="2700000" algn="tl" rotWithShape="0">
              <a:srgbClr val="333333">
                <a:alpha val="65000"/>
              </a:srgbClr>
            </a:outerShdw>
          </a:effectLst>
        </p:spPr>
      </p:pic>
      <p:sp>
        <p:nvSpPr>
          <p:cNvPr id="11" name="Naslov 1">
            <a:extLst>
              <a:ext uri="{FF2B5EF4-FFF2-40B4-BE49-F238E27FC236}">
                <a16:creationId xmlns:a16="http://schemas.microsoft.com/office/drawing/2014/main" id="{F9D0AD7A-5075-6E45-52E8-CCE2CFA6035C}"/>
              </a:ext>
            </a:extLst>
          </p:cNvPr>
          <p:cNvSpPr txBox="1">
            <a:spLocks/>
          </p:cNvSpPr>
          <p:nvPr/>
        </p:nvSpPr>
        <p:spPr>
          <a:xfrm>
            <a:off x="157152" y="4637402"/>
            <a:ext cx="3790021"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u-HU" b="1" dirty="0">
                <a:solidFill>
                  <a:schemeClr val="accent1">
                    <a:lumMod val="50000"/>
                  </a:schemeClr>
                </a:solidFill>
                <a:latin typeface="+mn-lt"/>
              </a:rPr>
              <a:t>1899</a:t>
            </a:r>
          </a:p>
          <a:p>
            <a:r>
              <a:rPr lang="hu-HU" b="1" dirty="0">
                <a:solidFill>
                  <a:schemeClr val="accent1">
                    <a:lumMod val="50000"/>
                  </a:schemeClr>
                </a:solidFill>
                <a:latin typeface="+mn-lt"/>
              </a:rPr>
              <a:t>Kölcsönkönyvtár</a:t>
            </a:r>
            <a:endParaRPr lang="sl-SI" b="1" dirty="0">
              <a:solidFill>
                <a:schemeClr val="accent1">
                  <a:lumMod val="50000"/>
                </a:schemeClr>
              </a:solidFill>
              <a:latin typeface="+mn-lt"/>
            </a:endParaRPr>
          </a:p>
        </p:txBody>
      </p:sp>
    </p:spTree>
    <p:extLst>
      <p:ext uri="{BB962C8B-B14F-4D97-AF65-F5344CB8AC3E}">
        <p14:creationId xmlns:p14="http://schemas.microsoft.com/office/powerpoint/2010/main" val="2395205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A0E0AF28-6E42-DB98-92C6-C09866F76DF7}"/>
              </a:ext>
            </a:extLst>
          </p:cNvPr>
          <p:cNvPicPr>
            <a:picLocks noChangeAspect="1"/>
          </p:cNvPicPr>
          <p:nvPr/>
        </p:nvPicPr>
        <p:blipFill rotWithShape="1">
          <a:blip r:embed="rId3">
            <a:alphaModFix amt="35000"/>
          </a:blip>
          <a:srcRect r="456" b="11517"/>
          <a:stretch/>
        </p:blipFill>
        <p:spPr>
          <a:xfrm>
            <a:off x="0" y="-1"/>
            <a:ext cx="12191999" cy="6858001"/>
          </a:xfrm>
          <a:prstGeom prst="rect">
            <a:avLst/>
          </a:prstGeom>
        </p:spPr>
      </p:pic>
      <p:pic>
        <p:nvPicPr>
          <p:cNvPr id="14" name="Slika 13">
            <a:extLst>
              <a:ext uri="{FF2B5EF4-FFF2-40B4-BE49-F238E27FC236}">
                <a16:creationId xmlns:a16="http://schemas.microsoft.com/office/drawing/2014/main" id="{595B2E5E-3929-F17B-7D91-8325288596D8}"/>
              </a:ext>
            </a:extLst>
          </p:cNvPr>
          <p:cNvPicPr>
            <a:picLocks noChangeAspect="1"/>
          </p:cNvPicPr>
          <p:nvPr/>
        </p:nvPicPr>
        <p:blipFill>
          <a:blip r:embed="rId4"/>
          <a:stretch>
            <a:fillRect/>
          </a:stretch>
        </p:blipFill>
        <p:spPr>
          <a:xfrm>
            <a:off x="819814" y="365125"/>
            <a:ext cx="6409075" cy="2084070"/>
          </a:xfrm>
          <a:prstGeom prst="rect">
            <a:avLst/>
          </a:prstGeom>
          <a:ln>
            <a:noFill/>
          </a:ln>
          <a:effectLst>
            <a:outerShdw blurRad="292100" dist="139700" dir="2700000" algn="tl" rotWithShape="0">
              <a:srgbClr val="333333">
                <a:alpha val="65000"/>
              </a:srgbClr>
            </a:outerShdw>
          </a:effectLst>
        </p:spPr>
      </p:pic>
      <p:pic>
        <p:nvPicPr>
          <p:cNvPr id="15" name="Slika 14">
            <a:extLst>
              <a:ext uri="{FF2B5EF4-FFF2-40B4-BE49-F238E27FC236}">
                <a16:creationId xmlns:a16="http://schemas.microsoft.com/office/drawing/2014/main" id="{DEB153DD-2348-3F1F-9F24-5BA5B77D8E2F}"/>
              </a:ext>
            </a:extLst>
          </p:cNvPr>
          <p:cNvPicPr>
            <a:picLocks noChangeAspect="1"/>
          </p:cNvPicPr>
          <p:nvPr/>
        </p:nvPicPr>
        <p:blipFill>
          <a:blip r:embed="rId5"/>
          <a:stretch>
            <a:fillRect/>
          </a:stretch>
        </p:blipFill>
        <p:spPr>
          <a:xfrm>
            <a:off x="1877756" y="2650593"/>
            <a:ext cx="5351133" cy="3288567"/>
          </a:xfrm>
          <a:prstGeom prst="rect">
            <a:avLst/>
          </a:prstGeom>
          <a:ln>
            <a:noFill/>
          </a:ln>
          <a:effectLst>
            <a:outerShdw blurRad="292100" dist="139700" dir="2700000" algn="tl" rotWithShape="0">
              <a:srgbClr val="333333">
                <a:alpha val="65000"/>
              </a:srgbClr>
            </a:outerShdw>
          </a:effectLst>
        </p:spPr>
      </p:pic>
      <p:cxnSp>
        <p:nvCxnSpPr>
          <p:cNvPr id="16" name="Raven povezovalnik 15">
            <a:extLst>
              <a:ext uri="{FF2B5EF4-FFF2-40B4-BE49-F238E27FC236}">
                <a16:creationId xmlns:a16="http://schemas.microsoft.com/office/drawing/2014/main" id="{422F4197-21AB-C415-3851-39F241631E20}"/>
              </a:ext>
            </a:extLst>
          </p:cNvPr>
          <p:cNvCxnSpPr/>
          <p:nvPr/>
        </p:nvCxnSpPr>
        <p:spPr>
          <a:xfrm>
            <a:off x="2831977" y="2938507"/>
            <a:ext cx="181992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Naslov 1">
            <a:extLst>
              <a:ext uri="{FF2B5EF4-FFF2-40B4-BE49-F238E27FC236}">
                <a16:creationId xmlns:a16="http://schemas.microsoft.com/office/drawing/2014/main" id="{DD8C8084-9C7D-16B6-A03E-3821904E4F37}"/>
              </a:ext>
            </a:extLst>
          </p:cNvPr>
          <p:cNvSpPr txBox="1">
            <a:spLocks/>
          </p:cNvSpPr>
          <p:nvPr/>
        </p:nvSpPr>
        <p:spPr>
          <a:xfrm>
            <a:off x="8458200" y="2969313"/>
            <a:ext cx="2764305"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u-HU" b="1" dirty="0">
                <a:solidFill>
                  <a:schemeClr val="accent1">
                    <a:lumMod val="50000"/>
                  </a:schemeClr>
                </a:solidFill>
                <a:latin typeface="+mn-lt"/>
              </a:rPr>
              <a:t>1900</a:t>
            </a:r>
          </a:p>
          <a:p>
            <a:r>
              <a:rPr lang="hu-HU" b="1" dirty="0">
                <a:solidFill>
                  <a:schemeClr val="accent1">
                    <a:lumMod val="50000"/>
                  </a:schemeClr>
                </a:solidFill>
                <a:latin typeface="+mn-lt"/>
              </a:rPr>
              <a:t>Népkönyvtár</a:t>
            </a:r>
          </a:p>
        </p:txBody>
      </p:sp>
    </p:spTree>
    <p:extLst>
      <p:ext uri="{BB962C8B-B14F-4D97-AF65-F5344CB8AC3E}">
        <p14:creationId xmlns:p14="http://schemas.microsoft.com/office/powerpoint/2010/main" val="19899588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A0E0AF28-6E42-DB98-92C6-C09866F76DF7}"/>
              </a:ext>
            </a:extLst>
          </p:cNvPr>
          <p:cNvPicPr>
            <a:picLocks noChangeAspect="1"/>
          </p:cNvPicPr>
          <p:nvPr/>
        </p:nvPicPr>
        <p:blipFill rotWithShape="1">
          <a:blip r:embed="rId3">
            <a:alphaModFix amt="35000"/>
          </a:blip>
          <a:srcRect r="456" b="11517"/>
          <a:stretch/>
        </p:blipFill>
        <p:spPr>
          <a:xfrm>
            <a:off x="0" y="-1"/>
            <a:ext cx="12191999" cy="6858001"/>
          </a:xfrm>
          <a:prstGeom prst="rect">
            <a:avLst/>
          </a:prstGeom>
        </p:spPr>
      </p:pic>
      <p:pic>
        <p:nvPicPr>
          <p:cNvPr id="2" name="Picture 2">
            <a:extLst>
              <a:ext uri="{FF2B5EF4-FFF2-40B4-BE49-F238E27FC236}">
                <a16:creationId xmlns:a16="http://schemas.microsoft.com/office/drawing/2014/main" id="{EE420825-1797-7BC3-D099-F918D111686E}"/>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68150" y="238124"/>
            <a:ext cx="6970495" cy="6044553"/>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cxnSp>
        <p:nvCxnSpPr>
          <p:cNvPr id="3" name="Raven povezovalnik 2">
            <a:extLst>
              <a:ext uri="{FF2B5EF4-FFF2-40B4-BE49-F238E27FC236}">
                <a16:creationId xmlns:a16="http://schemas.microsoft.com/office/drawing/2014/main" id="{AA639FB2-6350-21BD-71C0-18699E1AB4D1}"/>
              </a:ext>
            </a:extLst>
          </p:cNvPr>
          <p:cNvCxnSpPr/>
          <p:nvPr/>
        </p:nvCxnSpPr>
        <p:spPr>
          <a:xfrm>
            <a:off x="672237" y="3225675"/>
            <a:ext cx="210906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Naslov 1">
            <a:extLst>
              <a:ext uri="{FF2B5EF4-FFF2-40B4-BE49-F238E27FC236}">
                <a16:creationId xmlns:a16="http://schemas.microsoft.com/office/drawing/2014/main" id="{91F7970F-4BDA-BDAF-91B6-3E58F30DB618}"/>
              </a:ext>
            </a:extLst>
          </p:cNvPr>
          <p:cNvSpPr txBox="1">
            <a:spLocks/>
          </p:cNvSpPr>
          <p:nvPr/>
        </p:nvSpPr>
        <p:spPr>
          <a:xfrm>
            <a:off x="8089900" y="2971589"/>
            <a:ext cx="41020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u-HU" b="1" dirty="0">
                <a:solidFill>
                  <a:schemeClr val="accent1">
                    <a:lumMod val="50000"/>
                  </a:schemeClr>
                </a:solidFill>
                <a:latin typeface="+mn-lt"/>
              </a:rPr>
              <a:t>1901</a:t>
            </a:r>
          </a:p>
          <a:p>
            <a:r>
              <a:rPr lang="hu-HU" b="1" dirty="0">
                <a:solidFill>
                  <a:schemeClr val="accent1">
                    <a:lumMod val="50000"/>
                  </a:schemeClr>
                </a:solidFill>
                <a:latin typeface="+mn-lt"/>
              </a:rPr>
              <a:t>Iparos Olvasókör</a:t>
            </a:r>
          </a:p>
        </p:txBody>
      </p:sp>
    </p:spTree>
    <p:extLst>
      <p:ext uri="{BB962C8B-B14F-4D97-AF65-F5344CB8AC3E}">
        <p14:creationId xmlns:p14="http://schemas.microsoft.com/office/powerpoint/2010/main" val="1876383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a:extLst>
              <a:ext uri="{FF2B5EF4-FFF2-40B4-BE49-F238E27FC236}">
                <a16:creationId xmlns:a16="http://schemas.microsoft.com/office/drawing/2014/main" id="{746E289A-5C81-4996-4681-1CC90999739F}"/>
              </a:ext>
            </a:extLst>
          </p:cNvPr>
          <p:cNvPicPr>
            <a:picLocks noChangeAspect="1"/>
          </p:cNvPicPr>
          <p:nvPr/>
        </p:nvPicPr>
        <p:blipFill rotWithShape="1">
          <a:blip r:embed="rId2">
            <a:alphaModFix amt="35000"/>
          </a:blip>
          <a:srcRect r="456" b="11517"/>
          <a:stretch/>
        </p:blipFill>
        <p:spPr>
          <a:xfrm>
            <a:off x="0" y="-1"/>
            <a:ext cx="12191999" cy="6858001"/>
          </a:xfrm>
          <a:prstGeom prst="rect">
            <a:avLst/>
          </a:prstGeom>
        </p:spPr>
      </p:pic>
      <p:sp>
        <p:nvSpPr>
          <p:cNvPr id="4" name="Naslov 1">
            <a:extLst>
              <a:ext uri="{FF2B5EF4-FFF2-40B4-BE49-F238E27FC236}">
                <a16:creationId xmlns:a16="http://schemas.microsoft.com/office/drawing/2014/main" id="{EA99FBFD-F6D5-A3DC-CCFF-D2D76A9ADDC3}"/>
              </a:ext>
            </a:extLst>
          </p:cNvPr>
          <p:cNvSpPr>
            <a:spLocks noGrp="1"/>
          </p:cNvSpPr>
          <p:nvPr>
            <p:ph type="title"/>
          </p:nvPr>
        </p:nvSpPr>
        <p:spPr>
          <a:xfrm>
            <a:off x="707572" y="726848"/>
            <a:ext cx="10515600" cy="1325563"/>
          </a:xfrm>
        </p:spPr>
        <p:txBody>
          <a:bodyPr/>
          <a:lstStyle/>
          <a:p>
            <a:r>
              <a:rPr lang="hu-HU" dirty="0"/>
              <a:t>1896:</a:t>
            </a:r>
            <a:endParaRPr lang="sl-SI" dirty="0"/>
          </a:p>
        </p:txBody>
      </p:sp>
      <p:sp>
        <p:nvSpPr>
          <p:cNvPr id="5" name="Označba mesta vsebine 2">
            <a:extLst>
              <a:ext uri="{FF2B5EF4-FFF2-40B4-BE49-F238E27FC236}">
                <a16:creationId xmlns:a16="http://schemas.microsoft.com/office/drawing/2014/main" id="{62294491-0473-A12E-29E0-8603E9301F3D}"/>
              </a:ext>
            </a:extLst>
          </p:cNvPr>
          <p:cNvSpPr>
            <a:spLocks noGrp="1"/>
          </p:cNvSpPr>
          <p:nvPr>
            <p:ph idx="1"/>
          </p:nvPr>
        </p:nvSpPr>
        <p:spPr>
          <a:xfrm>
            <a:off x="707572" y="2187348"/>
            <a:ext cx="11063514" cy="4351338"/>
          </a:xfrm>
        </p:spPr>
        <p:txBody>
          <a:bodyPr>
            <a:normAutofit/>
          </a:bodyPr>
          <a:lstStyle/>
          <a:p>
            <a:r>
              <a:rPr lang="hu-HU" sz="3600" dirty="0"/>
              <a:t>Alakulása óta az értelmiség egyetlen gyülekező helye, gazdag könyvtárral rendelkezik, ahol a hazai nevesebb író műve mind megtalálható, de nagy részben a külföldi szerzők művei is. 11 különféle lapot járattak. Helyileg a „Korona” vendéglőben található, három földszinti helyiség áll a rendelkezésére, egy olvasóterem, egy társalgó és egy biliárd terem.</a:t>
            </a:r>
          </a:p>
          <a:p>
            <a:endParaRPr lang="sl-SI" sz="3600" dirty="0"/>
          </a:p>
        </p:txBody>
      </p:sp>
    </p:spTree>
    <p:extLst>
      <p:ext uri="{BB962C8B-B14F-4D97-AF65-F5344CB8AC3E}">
        <p14:creationId xmlns:p14="http://schemas.microsoft.com/office/powerpoint/2010/main" val="947342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A0E0AF28-6E42-DB98-92C6-C09866F76DF7}"/>
              </a:ext>
            </a:extLst>
          </p:cNvPr>
          <p:cNvPicPr>
            <a:picLocks noChangeAspect="1"/>
          </p:cNvPicPr>
          <p:nvPr/>
        </p:nvPicPr>
        <p:blipFill rotWithShape="1">
          <a:blip r:embed="rId3">
            <a:alphaModFix amt="35000"/>
          </a:blip>
          <a:srcRect r="456" b="11517"/>
          <a:stretch/>
        </p:blipFill>
        <p:spPr>
          <a:xfrm>
            <a:off x="0" y="-1"/>
            <a:ext cx="12191999" cy="6858001"/>
          </a:xfrm>
          <a:prstGeom prst="rect">
            <a:avLst/>
          </a:prstGeom>
        </p:spPr>
      </p:pic>
      <p:pic>
        <p:nvPicPr>
          <p:cNvPr id="2" name="Označba mesta vsebine 3">
            <a:extLst>
              <a:ext uri="{FF2B5EF4-FFF2-40B4-BE49-F238E27FC236}">
                <a16:creationId xmlns:a16="http://schemas.microsoft.com/office/drawing/2014/main" id="{636408D5-C703-FC3F-0E3E-26C003820139}"/>
              </a:ext>
            </a:extLst>
          </p:cNvPr>
          <p:cNvPicPr>
            <a:picLocks noGrp="1" noChangeAspect="1"/>
          </p:cNvPicPr>
          <p:nvPr>
            <p:ph idx="1"/>
          </p:nvPr>
        </p:nvPicPr>
        <p:blipFill>
          <a:blip r:embed="rId4"/>
          <a:stretch>
            <a:fillRect/>
          </a:stretch>
        </p:blipFill>
        <p:spPr>
          <a:xfrm>
            <a:off x="819814" y="365125"/>
            <a:ext cx="5249373" cy="1667861"/>
          </a:xfrm>
          <a:prstGeom prst="rect">
            <a:avLst/>
          </a:prstGeom>
          <a:ln>
            <a:noFill/>
          </a:ln>
          <a:effectLst>
            <a:outerShdw blurRad="292100" dist="139700" dir="2700000" algn="tl" rotWithShape="0">
              <a:srgbClr val="333333">
                <a:alpha val="65000"/>
              </a:srgbClr>
            </a:outerShdw>
          </a:effectLst>
        </p:spPr>
      </p:pic>
      <p:pic>
        <p:nvPicPr>
          <p:cNvPr id="3" name="Slika 2">
            <a:extLst>
              <a:ext uri="{FF2B5EF4-FFF2-40B4-BE49-F238E27FC236}">
                <a16:creationId xmlns:a16="http://schemas.microsoft.com/office/drawing/2014/main" id="{6A7AF258-711D-FC8E-6C3C-0AFE8EDC48E6}"/>
              </a:ext>
            </a:extLst>
          </p:cNvPr>
          <p:cNvPicPr>
            <a:picLocks noChangeAspect="1"/>
          </p:cNvPicPr>
          <p:nvPr/>
        </p:nvPicPr>
        <p:blipFill>
          <a:blip r:embed="rId5"/>
          <a:stretch>
            <a:fillRect/>
          </a:stretch>
        </p:blipFill>
        <p:spPr>
          <a:xfrm>
            <a:off x="6096000" y="2032985"/>
            <a:ext cx="5276460" cy="4350059"/>
          </a:xfrm>
          <a:prstGeom prst="rect">
            <a:avLst/>
          </a:prstGeom>
          <a:ln>
            <a:noFill/>
          </a:ln>
          <a:effectLst>
            <a:outerShdw blurRad="292100" dist="139700" dir="2700000" algn="tl" rotWithShape="0">
              <a:srgbClr val="333333">
                <a:alpha val="65000"/>
              </a:srgbClr>
            </a:outerShdw>
          </a:effectLst>
        </p:spPr>
      </p:pic>
      <p:cxnSp>
        <p:nvCxnSpPr>
          <p:cNvPr id="5" name="Raven povezovalnik 4">
            <a:extLst>
              <a:ext uri="{FF2B5EF4-FFF2-40B4-BE49-F238E27FC236}">
                <a16:creationId xmlns:a16="http://schemas.microsoft.com/office/drawing/2014/main" id="{543F713E-A34B-153D-4B1A-418923A865BF}"/>
              </a:ext>
            </a:extLst>
          </p:cNvPr>
          <p:cNvCxnSpPr/>
          <p:nvPr/>
        </p:nvCxnSpPr>
        <p:spPr>
          <a:xfrm>
            <a:off x="10413507" y="2396970"/>
            <a:ext cx="69245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Raven povezovalnik 5">
            <a:extLst>
              <a:ext uri="{FF2B5EF4-FFF2-40B4-BE49-F238E27FC236}">
                <a16:creationId xmlns:a16="http://schemas.microsoft.com/office/drawing/2014/main" id="{91AD17DD-6640-B520-B47C-CEAA40C986F0}"/>
              </a:ext>
            </a:extLst>
          </p:cNvPr>
          <p:cNvCxnSpPr/>
          <p:nvPr/>
        </p:nvCxnSpPr>
        <p:spPr>
          <a:xfrm>
            <a:off x="6178859" y="2636667"/>
            <a:ext cx="115409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Raven povezovalnik 6">
            <a:extLst>
              <a:ext uri="{FF2B5EF4-FFF2-40B4-BE49-F238E27FC236}">
                <a16:creationId xmlns:a16="http://schemas.microsoft.com/office/drawing/2014/main" id="{F840F2E8-539E-587C-1CC5-8AABA814198F}"/>
              </a:ext>
            </a:extLst>
          </p:cNvPr>
          <p:cNvCxnSpPr/>
          <p:nvPr/>
        </p:nvCxnSpPr>
        <p:spPr>
          <a:xfrm>
            <a:off x="6178859" y="3098305"/>
            <a:ext cx="233482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Raven povezovalnik 7">
            <a:extLst>
              <a:ext uri="{FF2B5EF4-FFF2-40B4-BE49-F238E27FC236}">
                <a16:creationId xmlns:a16="http://schemas.microsoft.com/office/drawing/2014/main" id="{393DD44A-B226-49F9-2CB7-F8E586B67020}"/>
              </a:ext>
            </a:extLst>
          </p:cNvPr>
          <p:cNvCxnSpPr/>
          <p:nvPr/>
        </p:nvCxnSpPr>
        <p:spPr>
          <a:xfrm>
            <a:off x="6178859" y="6027936"/>
            <a:ext cx="134052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Naslov 1">
            <a:extLst>
              <a:ext uri="{FF2B5EF4-FFF2-40B4-BE49-F238E27FC236}">
                <a16:creationId xmlns:a16="http://schemas.microsoft.com/office/drawing/2014/main" id="{110CE02B-3B99-3587-EC90-DB2E7FF70A44}"/>
              </a:ext>
            </a:extLst>
          </p:cNvPr>
          <p:cNvSpPr txBox="1">
            <a:spLocks/>
          </p:cNvSpPr>
          <p:nvPr/>
        </p:nvSpPr>
        <p:spPr>
          <a:xfrm>
            <a:off x="365203" y="4006872"/>
            <a:ext cx="6158593" cy="132556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u-HU" b="1" dirty="0">
                <a:solidFill>
                  <a:schemeClr val="accent1">
                    <a:lumMod val="50000"/>
                  </a:schemeClr>
                </a:solidFill>
                <a:latin typeface="+mn-lt"/>
              </a:rPr>
              <a:t>1901</a:t>
            </a:r>
          </a:p>
          <a:p>
            <a:r>
              <a:rPr lang="hu-HU" b="1" dirty="0">
                <a:solidFill>
                  <a:schemeClr val="accent1">
                    <a:lumMod val="50000"/>
                  </a:schemeClr>
                </a:solidFill>
                <a:latin typeface="+mn-lt"/>
              </a:rPr>
              <a:t>Alsólendvai Függetlenségi Olvasókör</a:t>
            </a:r>
          </a:p>
        </p:txBody>
      </p:sp>
    </p:spTree>
    <p:extLst>
      <p:ext uri="{BB962C8B-B14F-4D97-AF65-F5344CB8AC3E}">
        <p14:creationId xmlns:p14="http://schemas.microsoft.com/office/powerpoint/2010/main" val="16387370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A0E0AF28-6E42-DB98-92C6-C09866F76DF7}"/>
              </a:ext>
            </a:extLst>
          </p:cNvPr>
          <p:cNvPicPr>
            <a:picLocks noChangeAspect="1"/>
          </p:cNvPicPr>
          <p:nvPr/>
        </p:nvPicPr>
        <p:blipFill rotWithShape="1">
          <a:blip r:embed="rId3">
            <a:alphaModFix amt="35000"/>
          </a:blip>
          <a:srcRect r="456" b="11517"/>
          <a:stretch/>
        </p:blipFill>
        <p:spPr>
          <a:xfrm>
            <a:off x="0" y="-1"/>
            <a:ext cx="12191999" cy="6858001"/>
          </a:xfrm>
          <a:prstGeom prst="rect">
            <a:avLst/>
          </a:prstGeom>
        </p:spPr>
      </p:pic>
      <p:pic>
        <p:nvPicPr>
          <p:cNvPr id="2" name="Označba mesta vsebine 3">
            <a:extLst>
              <a:ext uri="{FF2B5EF4-FFF2-40B4-BE49-F238E27FC236}">
                <a16:creationId xmlns:a16="http://schemas.microsoft.com/office/drawing/2014/main" id="{44B462AD-1B30-5972-4B5F-F88D56835EE5}"/>
              </a:ext>
            </a:extLst>
          </p:cNvPr>
          <p:cNvPicPr>
            <a:picLocks noGrp="1" noChangeAspect="1"/>
          </p:cNvPicPr>
          <p:nvPr>
            <p:ph idx="1"/>
          </p:nvPr>
        </p:nvPicPr>
        <p:blipFill>
          <a:blip r:embed="rId4"/>
          <a:stretch>
            <a:fillRect/>
          </a:stretch>
        </p:blipFill>
        <p:spPr>
          <a:xfrm>
            <a:off x="529936" y="216754"/>
            <a:ext cx="8496300" cy="2647950"/>
          </a:xfrm>
          <a:prstGeom prst="rect">
            <a:avLst/>
          </a:prstGeom>
          <a:ln>
            <a:noFill/>
          </a:ln>
          <a:effectLst>
            <a:outerShdw blurRad="292100" dist="139700" dir="2700000" algn="tl" rotWithShape="0">
              <a:srgbClr val="333333">
                <a:alpha val="65000"/>
              </a:srgbClr>
            </a:outerShdw>
          </a:effectLst>
        </p:spPr>
      </p:pic>
      <p:pic>
        <p:nvPicPr>
          <p:cNvPr id="3" name="Slika 2">
            <a:extLst>
              <a:ext uri="{FF2B5EF4-FFF2-40B4-BE49-F238E27FC236}">
                <a16:creationId xmlns:a16="http://schemas.microsoft.com/office/drawing/2014/main" id="{718ADBA0-3611-BE64-1238-0F18C77C7200}"/>
              </a:ext>
            </a:extLst>
          </p:cNvPr>
          <p:cNvPicPr>
            <a:picLocks noChangeAspect="1"/>
          </p:cNvPicPr>
          <p:nvPr/>
        </p:nvPicPr>
        <p:blipFill>
          <a:blip r:embed="rId5"/>
          <a:stretch>
            <a:fillRect/>
          </a:stretch>
        </p:blipFill>
        <p:spPr>
          <a:xfrm>
            <a:off x="3635731" y="929240"/>
            <a:ext cx="6095380" cy="5748820"/>
          </a:xfrm>
          <a:prstGeom prst="rect">
            <a:avLst/>
          </a:prstGeom>
          <a:ln>
            <a:noFill/>
          </a:ln>
          <a:effectLst>
            <a:outerShdw blurRad="292100" dist="139700" dir="2700000" algn="tl" rotWithShape="0">
              <a:srgbClr val="333333">
                <a:alpha val="65000"/>
              </a:srgbClr>
            </a:outerShdw>
          </a:effectLst>
        </p:spPr>
      </p:pic>
      <p:pic>
        <p:nvPicPr>
          <p:cNvPr id="5" name="Slika 4">
            <a:extLst>
              <a:ext uri="{FF2B5EF4-FFF2-40B4-BE49-F238E27FC236}">
                <a16:creationId xmlns:a16="http://schemas.microsoft.com/office/drawing/2014/main" id="{6BF3558E-671B-3FC1-16A9-34DECEA11182}"/>
              </a:ext>
            </a:extLst>
          </p:cNvPr>
          <p:cNvPicPr>
            <a:picLocks noChangeAspect="1"/>
          </p:cNvPicPr>
          <p:nvPr/>
        </p:nvPicPr>
        <p:blipFill>
          <a:blip r:embed="rId6"/>
          <a:stretch>
            <a:fillRect/>
          </a:stretch>
        </p:blipFill>
        <p:spPr>
          <a:xfrm>
            <a:off x="8795232" y="1066898"/>
            <a:ext cx="3135668" cy="6540403"/>
          </a:xfrm>
          <a:prstGeom prst="rect">
            <a:avLst/>
          </a:prstGeom>
          <a:ln>
            <a:noFill/>
          </a:ln>
          <a:effectLst>
            <a:outerShdw blurRad="292100" dist="139700" dir="2700000" algn="tl" rotWithShape="0">
              <a:srgbClr val="333333">
                <a:alpha val="65000"/>
              </a:srgbClr>
            </a:outerShdw>
          </a:effectLst>
        </p:spPr>
      </p:pic>
      <p:cxnSp>
        <p:nvCxnSpPr>
          <p:cNvPr id="6" name="Raven povezovalnik 5">
            <a:extLst>
              <a:ext uri="{FF2B5EF4-FFF2-40B4-BE49-F238E27FC236}">
                <a16:creationId xmlns:a16="http://schemas.microsoft.com/office/drawing/2014/main" id="{B0EF4599-0D75-ACE8-FDEE-59AB730952FE}"/>
              </a:ext>
            </a:extLst>
          </p:cNvPr>
          <p:cNvCxnSpPr/>
          <p:nvPr/>
        </p:nvCxnSpPr>
        <p:spPr>
          <a:xfrm>
            <a:off x="4058047" y="1686235"/>
            <a:ext cx="246799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Raven povezovalnik 6">
            <a:extLst>
              <a:ext uri="{FF2B5EF4-FFF2-40B4-BE49-F238E27FC236}">
                <a16:creationId xmlns:a16="http://schemas.microsoft.com/office/drawing/2014/main" id="{8B059171-64F7-EA94-4C27-6CAB40AE423E}"/>
              </a:ext>
            </a:extLst>
          </p:cNvPr>
          <p:cNvCxnSpPr/>
          <p:nvPr/>
        </p:nvCxnSpPr>
        <p:spPr>
          <a:xfrm>
            <a:off x="3747328" y="1854911"/>
            <a:ext cx="277871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Raven povezovalnik 7">
            <a:extLst>
              <a:ext uri="{FF2B5EF4-FFF2-40B4-BE49-F238E27FC236}">
                <a16:creationId xmlns:a16="http://schemas.microsoft.com/office/drawing/2014/main" id="{1B9DE107-9252-2734-D4EC-021334B8BBB1}"/>
              </a:ext>
            </a:extLst>
          </p:cNvPr>
          <p:cNvCxnSpPr/>
          <p:nvPr/>
        </p:nvCxnSpPr>
        <p:spPr>
          <a:xfrm>
            <a:off x="3747328" y="2014708"/>
            <a:ext cx="55929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Naslov 1">
            <a:extLst>
              <a:ext uri="{FF2B5EF4-FFF2-40B4-BE49-F238E27FC236}">
                <a16:creationId xmlns:a16="http://schemas.microsoft.com/office/drawing/2014/main" id="{5757B425-8A47-9831-772C-24D09CD796E6}"/>
              </a:ext>
            </a:extLst>
          </p:cNvPr>
          <p:cNvSpPr txBox="1">
            <a:spLocks/>
          </p:cNvSpPr>
          <p:nvPr/>
        </p:nvSpPr>
        <p:spPr>
          <a:xfrm>
            <a:off x="261100" y="4053265"/>
            <a:ext cx="4102099" cy="132556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u-HU" b="1" dirty="0">
                <a:solidFill>
                  <a:schemeClr val="accent1">
                    <a:lumMod val="50000"/>
                  </a:schemeClr>
                </a:solidFill>
                <a:latin typeface="+mn-lt"/>
              </a:rPr>
              <a:t>1910</a:t>
            </a:r>
          </a:p>
          <a:p>
            <a:r>
              <a:rPr lang="hu-HU" b="1" dirty="0">
                <a:solidFill>
                  <a:schemeClr val="accent1">
                    <a:lumMod val="50000"/>
                  </a:schemeClr>
                </a:solidFill>
                <a:latin typeface="+mn-lt"/>
              </a:rPr>
              <a:t>Népkönyvtár</a:t>
            </a:r>
          </a:p>
          <a:p>
            <a:r>
              <a:rPr lang="hu-HU" b="1" dirty="0">
                <a:solidFill>
                  <a:schemeClr val="accent1">
                    <a:lumMod val="50000"/>
                  </a:schemeClr>
                </a:solidFill>
                <a:latin typeface="+mn-lt"/>
              </a:rPr>
              <a:t>(ingyenes)</a:t>
            </a:r>
          </a:p>
        </p:txBody>
      </p:sp>
    </p:spTree>
    <p:extLst>
      <p:ext uri="{BB962C8B-B14F-4D97-AF65-F5344CB8AC3E}">
        <p14:creationId xmlns:p14="http://schemas.microsoft.com/office/powerpoint/2010/main" val="34447973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A0E0AF28-6E42-DB98-92C6-C09866F76DF7}"/>
              </a:ext>
            </a:extLst>
          </p:cNvPr>
          <p:cNvPicPr>
            <a:picLocks noChangeAspect="1"/>
          </p:cNvPicPr>
          <p:nvPr/>
        </p:nvPicPr>
        <p:blipFill rotWithShape="1">
          <a:blip r:embed="rId3">
            <a:alphaModFix amt="35000"/>
          </a:blip>
          <a:srcRect r="456" b="11517"/>
          <a:stretch/>
        </p:blipFill>
        <p:spPr>
          <a:xfrm>
            <a:off x="0" y="-1"/>
            <a:ext cx="12191999" cy="6858001"/>
          </a:xfrm>
          <a:prstGeom prst="rect">
            <a:avLst/>
          </a:prstGeom>
        </p:spPr>
      </p:pic>
      <p:pic>
        <p:nvPicPr>
          <p:cNvPr id="3" name="Slika 2">
            <a:extLst>
              <a:ext uri="{FF2B5EF4-FFF2-40B4-BE49-F238E27FC236}">
                <a16:creationId xmlns:a16="http://schemas.microsoft.com/office/drawing/2014/main" id="{D1095D72-BD9F-FB5B-01AC-ED0112A33554}"/>
              </a:ext>
            </a:extLst>
          </p:cNvPr>
          <p:cNvPicPr>
            <a:picLocks noChangeAspect="1"/>
          </p:cNvPicPr>
          <p:nvPr/>
        </p:nvPicPr>
        <p:blipFill>
          <a:blip r:embed="rId4"/>
          <a:stretch>
            <a:fillRect/>
          </a:stretch>
        </p:blipFill>
        <p:spPr>
          <a:xfrm>
            <a:off x="351905" y="379288"/>
            <a:ext cx="7449590" cy="1781424"/>
          </a:xfrm>
          <a:prstGeom prst="rect">
            <a:avLst/>
          </a:prstGeom>
          <a:ln>
            <a:solidFill>
              <a:schemeClr val="tx1"/>
            </a:solidFill>
          </a:ln>
        </p:spPr>
      </p:pic>
      <p:pic>
        <p:nvPicPr>
          <p:cNvPr id="6" name="Slika 5">
            <a:extLst>
              <a:ext uri="{FF2B5EF4-FFF2-40B4-BE49-F238E27FC236}">
                <a16:creationId xmlns:a16="http://schemas.microsoft.com/office/drawing/2014/main" id="{945622E7-7BC7-77FC-7C4C-6D202CA7D5AF}"/>
              </a:ext>
            </a:extLst>
          </p:cNvPr>
          <p:cNvPicPr>
            <a:picLocks noChangeAspect="1"/>
          </p:cNvPicPr>
          <p:nvPr/>
        </p:nvPicPr>
        <p:blipFill>
          <a:blip r:embed="rId5"/>
          <a:stretch>
            <a:fillRect/>
          </a:stretch>
        </p:blipFill>
        <p:spPr>
          <a:xfrm>
            <a:off x="1852094" y="1298579"/>
            <a:ext cx="7421011" cy="1724266"/>
          </a:xfrm>
          <a:prstGeom prst="rect">
            <a:avLst/>
          </a:prstGeom>
          <a:ln>
            <a:solidFill>
              <a:schemeClr val="tx1"/>
            </a:solidFill>
          </a:ln>
        </p:spPr>
      </p:pic>
      <p:pic>
        <p:nvPicPr>
          <p:cNvPr id="8" name="Slika 7">
            <a:extLst>
              <a:ext uri="{FF2B5EF4-FFF2-40B4-BE49-F238E27FC236}">
                <a16:creationId xmlns:a16="http://schemas.microsoft.com/office/drawing/2014/main" id="{9F764608-3AAD-A063-E7E9-C220049ED8A3}"/>
              </a:ext>
            </a:extLst>
          </p:cNvPr>
          <p:cNvPicPr>
            <a:picLocks noChangeAspect="1"/>
          </p:cNvPicPr>
          <p:nvPr/>
        </p:nvPicPr>
        <p:blipFill>
          <a:blip r:embed="rId6"/>
          <a:stretch>
            <a:fillRect/>
          </a:stretch>
        </p:blipFill>
        <p:spPr>
          <a:xfrm>
            <a:off x="351905" y="2984501"/>
            <a:ext cx="4153480" cy="1486107"/>
          </a:xfrm>
          <a:prstGeom prst="rect">
            <a:avLst/>
          </a:prstGeom>
          <a:ln>
            <a:solidFill>
              <a:schemeClr val="tx1"/>
            </a:solidFill>
          </a:ln>
        </p:spPr>
      </p:pic>
      <p:pic>
        <p:nvPicPr>
          <p:cNvPr id="10" name="Slika 9">
            <a:extLst>
              <a:ext uri="{FF2B5EF4-FFF2-40B4-BE49-F238E27FC236}">
                <a16:creationId xmlns:a16="http://schemas.microsoft.com/office/drawing/2014/main" id="{4CAE6715-2DDC-1DC1-7EAB-ACD4094E2597}"/>
              </a:ext>
            </a:extLst>
          </p:cNvPr>
          <p:cNvPicPr>
            <a:picLocks noChangeAspect="1"/>
          </p:cNvPicPr>
          <p:nvPr/>
        </p:nvPicPr>
        <p:blipFill>
          <a:blip r:embed="rId7"/>
          <a:stretch>
            <a:fillRect/>
          </a:stretch>
        </p:blipFill>
        <p:spPr>
          <a:xfrm>
            <a:off x="80301" y="4646606"/>
            <a:ext cx="2238687" cy="1295581"/>
          </a:xfrm>
          <a:prstGeom prst="rect">
            <a:avLst/>
          </a:prstGeom>
          <a:ln>
            <a:solidFill>
              <a:schemeClr val="tx1"/>
            </a:solidFill>
          </a:ln>
        </p:spPr>
      </p:pic>
      <p:pic>
        <p:nvPicPr>
          <p:cNvPr id="12" name="Slika 11">
            <a:extLst>
              <a:ext uri="{FF2B5EF4-FFF2-40B4-BE49-F238E27FC236}">
                <a16:creationId xmlns:a16="http://schemas.microsoft.com/office/drawing/2014/main" id="{69846458-2BB9-F07C-D992-218ED620BC88}"/>
              </a:ext>
            </a:extLst>
          </p:cNvPr>
          <p:cNvPicPr>
            <a:picLocks noChangeAspect="1"/>
          </p:cNvPicPr>
          <p:nvPr/>
        </p:nvPicPr>
        <p:blipFill>
          <a:blip r:embed="rId8"/>
          <a:stretch>
            <a:fillRect/>
          </a:stretch>
        </p:blipFill>
        <p:spPr>
          <a:xfrm>
            <a:off x="2090481" y="4503711"/>
            <a:ext cx="3667637" cy="790685"/>
          </a:xfrm>
          <a:prstGeom prst="rect">
            <a:avLst/>
          </a:prstGeom>
          <a:ln>
            <a:solidFill>
              <a:schemeClr val="tx1"/>
            </a:solidFill>
          </a:ln>
        </p:spPr>
      </p:pic>
      <p:pic>
        <p:nvPicPr>
          <p:cNvPr id="14" name="Slika 13">
            <a:extLst>
              <a:ext uri="{FF2B5EF4-FFF2-40B4-BE49-F238E27FC236}">
                <a16:creationId xmlns:a16="http://schemas.microsoft.com/office/drawing/2014/main" id="{23A970B4-4186-BF9F-96E3-FE88AC61B918}"/>
              </a:ext>
            </a:extLst>
          </p:cNvPr>
          <p:cNvPicPr>
            <a:picLocks noChangeAspect="1"/>
          </p:cNvPicPr>
          <p:nvPr/>
        </p:nvPicPr>
        <p:blipFill>
          <a:blip r:embed="rId9"/>
          <a:stretch>
            <a:fillRect/>
          </a:stretch>
        </p:blipFill>
        <p:spPr>
          <a:xfrm>
            <a:off x="4710222" y="3084895"/>
            <a:ext cx="2095792" cy="905001"/>
          </a:xfrm>
          <a:prstGeom prst="rect">
            <a:avLst/>
          </a:prstGeom>
          <a:ln>
            <a:solidFill>
              <a:schemeClr val="tx1"/>
            </a:solidFill>
          </a:ln>
        </p:spPr>
      </p:pic>
      <p:pic>
        <p:nvPicPr>
          <p:cNvPr id="16" name="Slika 15">
            <a:extLst>
              <a:ext uri="{FF2B5EF4-FFF2-40B4-BE49-F238E27FC236}">
                <a16:creationId xmlns:a16="http://schemas.microsoft.com/office/drawing/2014/main" id="{7AEBE740-DD32-C2D2-1DED-EE0AFDB802F8}"/>
              </a:ext>
            </a:extLst>
          </p:cNvPr>
          <p:cNvPicPr>
            <a:picLocks noChangeAspect="1"/>
          </p:cNvPicPr>
          <p:nvPr/>
        </p:nvPicPr>
        <p:blipFill>
          <a:blip r:embed="rId10"/>
          <a:stretch>
            <a:fillRect/>
          </a:stretch>
        </p:blipFill>
        <p:spPr>
          <a:xfrm>
            <a:off x="2679020" y="5433575"/>
            <a:ext cx="3381847" cy="1457528"/>
          </a:xfrm>
          <a:prstGeom prst="rect">
            <a:avLst/>
          </a:prstGeom>
          <a:ln>
            <a:solidFill>
              <a:schemeClr val="tx1"/>
            </a:solidFill>
          </a:ln>
        </p:spPr>
      </p:pic>
      <p:pic>
        <p:nvPicPr>
          <p:cNvPr id="18" name="Slika 17">
            <a:extLst>
              <a:ext uri="{FF2B5EF4-FFF2-40B4-BE49-F238E27FC236}">
                <a16:creationId xmlns:a16="http://schemas.microsoft.com/office/drawing/2014/main" id="{FE7877DD-3A8E-59B7-8919-81DEF5A8BBDE}"/>
              </a:ext>
            </a:extLst>
          </p:cNvPr>
          <p:cNvPicPr>
            <a:picLocks noChangeAspect="1"/>
          </p:cNvPicPr>
          <p:nvPr/>
        </p:nvPicPr>
        <p:blipFill>
          <a:blip r:embed="rId11"/>
          <a:stretch>
            <a:fillRect/>
          </a:stretch>
        </p:blipFill>
        <p:spPr>
          <a:xfrm>
            <a:off x="9179540" y="160182"/>
            <a:ext cx="2648320" cy="2276793"/>
          </a:xfrm>
          <a:prstGeom prst="rect">
            <a:avLst/>
          </a:prstGeom>
          <a:ln>
            <a:solidFill>
              <a:schemeClr val="tx1"/>
            </a:solidFill>
          </a:ln>
        </p:spPr>
      </p:pic>
      <p:pic>
        <p:nvPicPr>
          <p:cNvPr id="20" name="Slika 19">
            <a:extLst>
              <a:ext uri="{FF2B5EF4-FFF2-40B4-BE49-F238E27FC236}">
                <a16:creationId xmlns:a16="http://schemas.microsoft.com/office/drawing/2014/main" id="{114CFF8A-0321-C899-4A40-727656CAEABD}"/>
              </a:ext>
            </a:extLst>
          </p:cNvPr>
          <p:cNvPicPr>
            <a:picLocks noChangeAspect="1"/>
          </p:cNvPicPr>
          <p:nvPr/>
        </p:nvPicPr>
        <p:blipFill>
          <a:blip r:embed="rId12"/>
          <a:stretch>
            <a:fillRect/>
          </a:stretch>
        </p:blipFill>
        <p:spPr>
          <a:xfrm>
            <a:off x="5843305" y="4051946"/>
            <a:ext cx="5544175" cy="2559757"/>
          </a:xfrm>
          <a:prstGeom prst="rect">
            <a:avLst/>
          </a:prstGeom>
          <a:ln>
            <a:solidFill>
              <a:schemeClr val="tx1"/>
            </a:solidFill>
          </a:ln>
        </p:spPr>
      </p:pic>
      <p:pic>
        <p:nvPicPr>
          <p:cNvPr id="22" name="Slika 21">
            <a:extLst>
              <a:ext uri="{FF2B5EF4-FFF2-40B4-BE49-F238E27FC236}">
                <a16:creationId xmlns:a16="http://schemas.microsoft.com/office/drawing/2014/main" id="{7551F3AA-0CCE-C5E7-CE41-68FD0766B430}"/>
              </a:ext>
            </a:extLst>
          </p:cNvPr>
          <p:cNvPicPr>
            <a:picLocks noChangeAspect="1"/>
          </p:cNvPicPr>
          <p:nvPr/>
        </p:nvPicPr>
        <p:blipFill>
          <a:blip r:embed="rId13"/>
          <a:stretch>
            <a:fillRect/>
          </a:stretch>
        </p:blipFill>
        <p:spPr>
          <a:xfrm>
            <a:off x="7010851" y="2341474"/>
            <a:ext cx="2791215" cy="1286054"/>
          </a:xfrm>
          <a:prstGeom prst="rect">
            <a:avLst/>
          </a:prstGeom>
          <a:ln>
            <a:solidFill>
              <a:schemeClr val="tx1"/>
            </a:solidFill>
          </a:ln>
        </p:spPr>
      </p:pic>
      <p:pic>
        <p:nvPicPr>
          <p:cNvPr id="24" name="Slika 23">
            <a:extLst>
              <a:ext uri="{FF2B5EF4-FFF2-40B4-BE49-F238E27FC236}">
                <a16:creationId xmlns:a16="http://schemas.microsoft.com/office/drawing/2014/main" id="{10B6516B-B7C3-D9E1-A17C-B27F26F1017A}"/>
              </a:ext>
            </a:extLst>
          </p:cNvPr>
          <p:cNvPicPr>
            <a:picLocks noChangeAspect="1"/>
          </p:cNvPicPr>
          <p:nvPr/>
        </p:nvPicPr>
        <p:blipFill>
          <a:blip r:embed="rId14"/>
          <a:stretch>
            <a:fillRect/>
          </a:stretch>
        </p:blipFill>
        <p:spPr>
          <a:xfrm>
            <a:off x="7743578" y="4656629"/>
            <a:ext cx="4382112" cy="1171739"/>
          </a:xfrm>
          <a:prstGeom prst="rect">
            <a:avLst/>
          </a:prstGeom>
          <a:ln>
            <a:solidFill>
              <a:schemeClr val="tx1"/>
            </a:solidFill>
          </a:ln>
        </p:spPr>
      </p:pic>
      <p:pic>
        <p:nvPicPr>
          <p:cNvPr id="26" name="Slika 25">
            <a:extLst>
              <a:ext uri="{FF2B5EF4-FFF2-40B4-BE49-F238E27FC236}">
                <a16:creationId xmlns:a16="http://schemas.microsoft.com/office/drawing/2014/main" id="{A31BB4AF-A326-78F9-6981-0EF6A2A91D36}"/>
              </a:ext>
            </a:extLst>
          </p:cNvPr>
          <p:cNvPicPr>
            <a:picLocks noChangeAspect="1"/>
          </p:cNvPicPr>
          <p:nvPr/>
        </p:nvPicPr>
        <p:blipFill>
          <a:blip r:embed="rId15"/>
          <a:stretch>
            <a:fillRect/>
          </a:stretch>
        </p:blipFill>
        <p:spPr>
          <a:xfrm>
            <a:off x="9934634" y="2545594"/>
            <a:ext cx="2030137" cy="631598"/>
          </a:xfrm>
          <a:prstGeom prst="rect">
            <a:avLst/>
          </a:prstGeom>
          <a:ln>
            <a:solidFill>
              <a:schemeClr val="tx1"/>
            </a:solidFill>
          </a:ln>
        </p:spPr>
      </p:pic>
      <p:pic>
        <p:nvPicPr>
          <p:cNvPr id="28" name="Slika 27">
            <a:extLst>
              <a:ext uri="{FF2B5EF4-FFF2-40B4-BE49-F238E27FC236}">
                <a16:creationId xmlns:a16="http://schemas.microsoft.com/office/drawing/2014/main" id="{9C4E5483-3F6F-8FFE-2335-3F8B256C8F94}"/>
              </a:ext>
            </a:extLst>
          </p:cNvPr>
          <p:cNvPicPr>
            <a:picLocks noChangeAspect="1"/>
          </p:cNvPicPr>
          <p:nvPr/>
        </p:nvPicPr>
        <p:blipFill>
          <a:blip r:embed="rId16"/>
          <a:stretch>
            <a:fillRect/>
          </a:stretch>
        </p:blipFill>
        <p:spPr>
          <a:xfrm>
            <a:off x="8433189" y="5966354"/>
            <a:ext cx="3839111" cy="1000265"/>
          </a:xfrm>
          <a:prstGeom prst="rect">
            <a:avLst/>
          </a:prstGeom>
          <a:ln>
            <a:solidFill>
              <a:schemeClr val="tx1"/>
            </a:solidFill>
          </a:ln>
        </p:spPr>
      </p:pic>
      <p:pic>
        <p:nvPicPr>
          <p:cNvPr id="30" name="Slika 29">
            <a:extLst>
              <a:ext uri="{FF2B5EF4-FFF2-40B4-BE49-F238E27FC236}">
                <a16:creationId xmlns:a16="http://schemas.microsoft.com/office/drawing/2014/main" id="{CA1123AF-09C8-1BA1-544E-3F8C22C6E821}"/>
              </a:ext>
            </a:extLst>
          </p:cNvPr>
          <p:cNvPicPr>
            <a:picLocks noChangeAspect="1"/>
          </p:cNvPicPr>
          <p:nvPr/>
        </p:nvPicPr>
        <p:blipFill>
          <a:blip r:embed="rId17"/>
          <a:stretch>
            <a:fillRect/>
          </a:stretch>
        </p:blipFill>
        <p:spPr>
          <a:xfrm>
            <a:off x="212598" y="5837159"/>
            <a:ext cx="3244674" cy="838866"/>
          </a:xfrm>
          <a:prstGeom prst="rect">
            <a:avLst/>
          </a:prstGeom>
          <a:ln>
            <a:solidFill>
              <a:schemeClr val="tx1"/>
            </a:solidFill>
          </a:ln>
        </p:spPr>
      </p:pic>
      <p:pic>
        <p:nvPicPr>
          <p:cNvPr id="32" name="Slika 31">
            <a:extLst>
              <a:ext uri="{FF2B5EF4-FFF2-40B4-BE49-F238E27FC236}">
                <a16:creationId xmlns:a16="http://schemas.microsoft.com/office/drawing/2014/main" id="{650CC35C-B821-E47D-4C63-5FC2C451EAC6}"/>
              </a:ext>
            </a:extLst>
          </p:cNvPr>
          <p:cNvPicPr>
            <a:picLocks noChangeAspect="1"/>
          </p:cNvPicPr>
          <p:nvPr/>
        </p:nvPicPr>
        <p:blipFill>
          <a:blip r:embed="rId18"/>
          <a:stretch>
            <a:fillRect/>
          </a:stretch>
        </p:blipFill>
        <p:spPr>
          <a:xfrm>
            <a:off x="9179540" y="3398410"/>
            <a:ext cx="2682786" cy="564797"/>
          </a:xfrm>
          <a:prstGeom prst="rect">
            <a:avLst/>
          </a:prstGeom>
        </p:spPr>
      </p:pic>
      <p:pic>
        <p:nvPicPr>
          <p:cNvPr id="34" name="Slika 33">
            <a:extLst>
              <a:ext uri="{FF2B5EF4-FFF2-40B4-BE49-F238E27FC236}">
                <a16:creationId xmlns:a16="http://schemas.microsoft.com/office/drawing/2014/main" id="{7D1B520F-D549-6F00-5E1C-8E35540FA8A3}"/>
              </a:ext>
            </a:extLst>
          </p:cNvPr>
          <p:cNvPicPr>
            <a:picLocks noChangeAspect="1"/>
          </p:cNvPicPr>
          <p:nvPr/>
        </p:nvPicPr>
        <p:blipFill>
          <a:blip r:embed="rId19"/>
          <a:stretch>
            <a:fillRect/>
          </a:stretch>
        </p:blipFill>
        <p:spPr>
          <a:xfrm>
            <a:off x="481706" y="2303607"/>
            <a:ext cx="1143160" cy="428685"/>
          </a:xfrm>
          <a:prstGeom prst="rect">
            <a:avLst/>
          </a:prstGeom>
        </p:spPr>
      </p:pic>
      <p:pic>
        <p:nvPicPr>
          <p:cNvPr id="36" name="Slika 35">
            <a:extLst>
              <a:ext uri="{FF2B5EF4-FFF2-40B4-BE49-F238E27FC236}">
                <a16:creationId xmlns:a16="http://schemas.microsoft.com/office/drawing/2014/main" id="{0F6AC958-E0B4-A701-C85F-466874C51EFB}"/>
              </a:ext>
            </a:extLst>
          </p:cNvPr>
          <p:cNvPicPr>
            <a:picLocks noChangeAspect="1"/>
          </p:cNvPicPr>
          <p:nvPr/>
        </p:nvPicPr>
        <p:blipFill>
          <a:blip r:embed="rId20"/>
          <a:stretch>
            <a:fillRect/>
          </a:stretch>
        </p:blipFill>
        <p:spPr>
          <a:xfrm>
            <a:off x="0" y="2677397"/>
            <a:ext cx="2067213" cy="438211"/>
          </a:xfrm>
          <a:prstGeom prst="rect">
            <a:avLst/>
          </a:prstGeom>
        </p:spPr>
      </p:pic>
      <p:pic>
        <p:nvPicPr>
          <p:cNvPr id="38" name="Slika 37">
            <a:extLst>
              <a:ext uri="{FF2B5EF4-FFF2-40B4-BE49-F238E27FC236}">
                <a16:creationId xmlns:a16="http://schemas.microsoft.com/office/drawing/2014/main" id="{9C8DFD5E-EC04-0811-5CA8-E1FE7EFD43CF}"/>
              </a:ext>
            </a:extLst>
          </p:cNvPr>
          <p:cNvPicPr>
            <a:picLocks noChangeAspect="1"/>
          </p:cNvPicPr>
          <p:nvPr/>
        </p:nvPicPr>
        <p:blipFill>
          <a:blip r:embed="rId21"/>
          <a:stretch>
            <a:fillRect/>
          </a:stretch>
        </p:blipFill>
        <p:spPr>
          <a:xfrm>
            <a:off x="4035599" y="3821036"/>
            <a:ext cx="1705287" cy="586840"/>
          </a:xfrm>
          <a:prstGeom prst="rect">
            <a:avLst/>
          </a:prstGeom>
        </p:spPr>
      </p:pic>
    </p:spTree>
    <p:extLst>
      <p:ext uri="{BB962C8B-B14F-4D97-AF65-F5344CB8AC3E}">
        <p14:creationId xmlns:p14="http://schemas.microsoft.com/office/powerpoint/2010/main" val="334848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A0E0AF28-6E42-DB98-92C6-C09866F76DF7}"/>
              </a:ext>
            </a:extLst>
          </p:cNvPr>
          <p:cNvPicPr>
            <a:picLocks noChangeAspect="1"/>
          </p:cNvPicPr>
          <p:nvPr/>
        </p:nvPicPr>
        <p:blipFill rotWithShape="1">
          <a:blip r:embed="rId3">
            <a:alphaModFix amt="35000"/>
          </a:blip>
          <a:srcRect r="456" b="11517"/>
          <a:stretch/>
        </p:blipFill>
        <p:spPr>
          <a:xfrm>
            <a:off x="0" y="-1"/>
            <a:ext cx="12191999" cy="6858001"/>
          </a:xfrm>
          <a:prstGeom prst="rect">
            <a:avLst/>
          </a:prstGeom>
        </p:spPr>
      </p:pic>
      <p:pic>
        <p:nvPicPr>
          <p:cNvPr id="3" name="Slika 2">
            <a:extLst>
              <a:ext uri="{FF2B5EF4-FFF2-40B4-BE49-F238E27FC236}">
                <a16:creationId xmlns:a16="http://schemas.microsoft.com/office/drawing/2014/main" id="{B1761791-D3ED-EFC0-08D3-1307A0A05AB0}"/>
              </a:ext>
            </a:extLst>
          </p:cNvPr>
          <p:cNvPicPr>
            <a:picLocks noChangeAspect="1"/>
          </p:cNvPicPr>
          <p:nvPr/>
        </p:nvPicPr>
        <p:blipFill>
          <a:blip r:embed="rId4"/>
          <a:stretch>
            <a:fillRect/>
          </a:stretch>
        </p:blipFill>
        <p:spPr>
          <a:xfrm>
            <a:off x="4192880" y="5594766"/>
            <a:ext cx="4786421" cy="1079430"/>
          </a:xfrm>
          <a:prstGeom prst="rect">
            <a:avLst/>
          </a:prstGeom>
          <a:ln w="9525">
            <a:solidFill>
              <a:schemeClr val="tx1"/>
            </a:solidFill>
          </a:ln>
        </p:spPr>
      </p:pic>
      <p:pic>
        <p:nvPicPr>
          <p:cNvPr id="6" name="Slika 5">
            <a:extLst>
              <a:ext uri="{FF2B5EF4-FFF2-40B4-BE49-F238E27FC236}">
                <a16:creationId xmlns:a16="http://schemas.microsoft.com/office/drawing/2014/main" id="{1A108A04-9D22-0D42-4C3C-82B5B3BE5C00}"/>
              </a:ext>
            </a:extLst>
          </p:cNvPr>
          <p:cNvPicPr>
            <a:picLocks noChangeAspect="1"/>
          </p:cNvPicPr>
          <p:nvPr/>
        </p:nvPicPr>
        <p:blipFill>
          <a:blip r:embed="rId5"/>
          <a:stretch>
            <a:fillRect/>
          </a:stretch>
        </p:blipFill>
        <p:spPr>
          <a:xfrm>
            <a:off x="8722098" y="990542"/>
            <a:ext cx="2851542" cy="923963"/>
          </a:xfrm>
          <a:prstGeom prst="rect">
            <a:avLst/>
          </a:prstGeom>
          <a:ln w="9525">
            <a:solidFill>
              <a:schemeClr val="tx1"/>
            </a:solidFill>
          </a:ln>
        </p:spPr>
      </p:pic>
      <p:pic>
        <p:nvPicPr>
          <p:cNvPr id="8" name="Slika 7">
            <a:extLst>
              <a:ext uri="{FF2B5EF4-FFF2-40B4-BE49-F238E27FC236}">
                <a16:creationId xmlns:a16="http://schemas.microsoft.com/office/drawing/2014/main" id="{64B3B80C-FF2A-7195-45AA-FF41726D59E3}"/>
              </a:ext>
            </a:extLst>
          </p:cNvPr>
          <p:cNvPicPr>
            <a:picLocks noChangeAspect="1"/>
          </p:cNvPicPr>
          <p:nvPr/>
        </p:nvPicPr>
        <p:blipFill>
          <a:blip r:embed="rId6"/>
          <a:stretch>
            <a:fillRect/>
          </a:stretch>
        </p:blipFill>
        <p:spPr>
          <a:xfrm>
            <a:off x="97589" y="1951233"/>
            <a:ext cx="2200582" cy="1486107"/>
          </a:xfrm>
          <a:prstGeom prst="rect">
            <a:avLst/>
          </a:prstGeom>
          <a:ln w="9525">
            <a:solidFill>
              <a:schemeClr val="tx1"/>
            </a:solidFill>
          </a:ln>
        </p:spPr>
      </p:pic>
      <p:pic>
        <p:nvPicPr>
          <p:cNvPr id="10" name="Slika 9">
            <a:extLst>
              <a:ext uri="{FF2B5EF4-FFF2-40B4-BE49-F238E27FC236}">
                <a16:creationId xmlns:a16="http://schemas.microsoft.com/office/drawing/2014/main" id="{B6CB2844-2BC9-168A-68D4-3122C86C3B34}"/>
              </a:ext>
            </a:extLst>
          </p:cNvPr>
          <p:cNvPicPr>
            <a:picLocks noChangeAspect="1"/>
          </p:cNvPicPr>
          <p:nvPr/>
        </p:nvPicPr>
        <p:blipFill>
          <a:blip r:embed="rId7"/>
          <a:stretch>
            <a:fillRect/>
          </a:stretch>
        </p:blipFill>
        <p:spPr>
          <a:xfrm>
            <a:off x="183096" y="4539002"/>
            <a:ext cx="2819047" cy="1267324"/>
          </a:xfrm>
          <a:prstGeom prst="rect">
            <a:avLst/>
          </a:prstGeom>
          <a:ln w="9525">
            <a:solidFill>
              <a:schemeClr val="tx1"/>
            </a:solidFill>
          </a:ln>
        </p:spPr>
      </p:pic>
      <p:pic>
        <p:nvPicPr>
          <p:cNvPr id="14" name="Slika 13">
            <a:extLst>
              <a:ext uri="{FF2B5EF4-FFF2-40B4-BE49-F238E27FC236}">
                <a16:creationId xmlns:a16="http://schemas.microsoft.com/office/drawing/2014/main" id="{6706EB39-0464-265C-D781-BC7BD3380711}"/>
              </a:ext>
            </a:extLst>
          </p:cNvPr>
          <p:cNvPicPr>
            <a:picLocks noChangeAspect="1"/>
          </p:cNvPicPr>
          <p:nvPr/>
        </p:nvPicPr>
        <p:blipFill>
          <a:blip r:embed="rId8"/>
          <a:stretch>
            <a:fillRect/>
          </a:stretch>
        </p:blipFill>
        <p:spPr>
          <a:xfrm>
            <a:off x="373893" y="353432"/>
            <a:ext cx="2969020" cy="1453901"/>
          </a:xfrm>
          <a:prstGeom prst="rect">
            <a:avLst/>
          </a:prstGeom>
          <a:ln w="9525">
            <a:solidFill>
              <a:schemeClr val="tx1"/>
            </a:solidFill>
          </a:ln>
        </p:spPr>
      </p:pic>
      <p:pic>
        <p:nvPicPr>
          <p:cNvPr id="16" name="Slika 15">
            <a:extLst>
              <a:ext uri="{FF2B5EF4-FFF2-40B4-BE49-F238E27FC236}">
                <a16:creationId xmlns:a16="http://schemas.microsoft.com/office/drawing/2014/main" id="{DCF6A2A6-0089-C759-E9F0-F8AF521F510F}"/>
              </a:ext>
            </a:extLst>
          </p:cNvPr>
          <p:cNvPicPr>
            <a:picLocks noChangeAspect="1"/>
          </p:cNvPicPr>
          <p:nvPr/>
        </p:nvPicPr>
        <p:blipFill>
          <a:blip r:embed="rId9"/>
          <a:stretch>
            <a:fillRect/>
          </a:stretch>
        </p:blipFill>
        <p:spPr>
          <a:xfrm>
            <a:off x="3529252" y="2237713"/>
            <a:ext cx="4157944" cy="1287485"/>
          </a:xfrm>
          <a:prstGeom prst="rect">
            <a:avLst/>
          </a:prstGeom>
          <a:ln w="9525">
            <a:solidFill>
              <a:schemeClr val="tx1"/>
            </a:solidFill>
          </a:ln>
        </p:spPr>
      </p:pic>
      <p:pic>
        <p:nvPicPr>
          <p:cNvPr id="18" name="Slika 17">
            <a:extLst>
              <a:ext uri="{FF2B5EF4-FFF2-40B4-BE49-F238E27FC236}">
                <a16:creationId xmlns:a16="http://schemas.microsoft.com/office/drawing/2014/main" id="{35D58BB7-6429-1A98-1812-CD3E399E91E6}"/>
              </a:ext>
            </a:extLst>
          </p:cNvPr>
          <p:cNvPicPr>
            <a:picLocks noChangeAspect="1"/>
          </p:cNvPicPr>
          <p:nvPr/>
        </p:nvPicPr>
        <p:blipFill>
          <a:blip r:embed="rId10"/>
          <a:stretch>
            <a:fillRect/>
          </a:stretch>
        </p:blipFill>
        <p:spPr>
          <a:xfrm>
            <a:off x="9248493" y="2136995"/>
            <a:ext cx="2495898" cy="1114581"/>
          </a:xfrm>
          <a:prstGeom prst="rect">
            <a:avLst/>
          </a:prstGeom>
          <a:ln w="9525">
            <a:solidFill>
              <a:schemeClr val="tx1"/>
            </a:solidFill>
          </a:ln>
        </p:spPr>
      </p:pic>
      <p:pic>
        <p:nvPicPr>
          <p:cNvPr id="20" name="Slika 19">
            <a:extLst>
              <a:ext uri="{FF2B5EF4-FFF2-40B4-BE49-F238E27FC236}">
                <a16:creationId xmlns:a16="http://schemas.microsoft.com/office/drawing/2014/main" id="{AEFAD531-B6AD-D14D-5048-61E13892DAA1}"/>
              </a:ext>
            </a:extLst>
          </p:cNvPr>
          <p:cNvPicPr>
            <a:picLocks noChangeAspect="1"/>
          </p:cNvPicPr>
          <p:nvPr/>
        </p:nvPicPr>
        <p:blipFill>
          <a:blip r:embed="rId11"/>
          <a:stretch>
            <a:fillRect/>
          </a:stretch>
        </p:blipFill>
        <p:spPr>
          <a:xfrm>
            <a:off x="3540476" y="3734615"/>
            <a:ext cx="1613741" cy="594536"/>
          </a:xfrm>
          <a:prstGeom prst="rect">
            <a:avLst/>
          </a:prstGeom>
          <a:ln w="9525">
            <a:solidFill>
              <a:schemeClr val="tx1"/>
            </a:solidFill>
          </a:ln>
        </p:spPr>
      </p:pic>
      <p:pic>
        <p:nvPicPr>
          <p:cNvPr id="22" name="Slika 21">
            <a:extLst>
              <a:ext uri="{FF2B5EF4-FFF2-40B4-BE49-F238E27FC236}">
                <a16:creationId xmlns:a16="http://schemas.microsoft.com/office/drawing/2014/main" id="{9B6A8E1B-A3F6-68A6-CBA3-6D84F30E320E}"/>
              </a:ext>
            </a:extLst>
          </p:cNvPr>
          <p:cNvPicPr>
            <a:picLocks noChangeAspect="1"/>
          </p:cNvPicPr>
          <p:nvPr/>
        </p:nvPicPr>
        <p:blipFill>
          <a:blip r:embed="rId12"/>
          <a:stretch>
            <a:fillRect/>
          </a:stretch>
        </p:blipFill>
        <p:spPr>
          <a:xfrm>
            <a:off x="1820928" y="2953458"/>
            <a:ext cx="1609950" cy="1362265"/>
          </a:xfrm>
          <a:prstGeom prst="rect">
            <a:avLst/>
          </a:prstGeom>
          <a:ln w="9525">
            <a:solidFill>
              <a:schemeClr val="tx1"/>
            </a:solidFill>
          </a:ln>
        </p:spPr>
      </p:pic>
      <p:pic>
        <p:nvPicPr>
          <p:cNvPr id="24" name="Slika 23">
            <a:extLst>
              <a:ext uri="{FF2B5EF4-FFF2-40B4-BE49-F238E27FC236}">
                <a16:creationId xmlns:a16="http://schemas.microsoft.com/office/drawing/2014/main" id="{BEEEF223-0B08-378D-5DD1-060D3FDCB21A}"/>
              </a:ext>
            </a:extLst>
          </p:cNvPr>
          <p:cNvPicPr>
            <a:picLocks noChangeAspect="1"/>
          </p:cNvPicPr>
          <p:nvPr/>
        </p:nvPicPr>
        <p:blipFill>
          <a:blip r:embed="rId13"/>
          <a:stretch>
            <a:fillRect/>
          </a:stretch>
        </p:blipFill>
        <p:spPr>
          <a:xfrm>
            <a:off x="3001007" y="1335495"/>
            <a:ext cx="2619692" cy="832850"/>
          </a:xfrm>
          <a:prstGeom prst="rect">
            <a:avLst/>
          </a:prstGeom>
          <a:ln w="9525">
            <a:solidFill>
              <a:schemeClr val="tx1"/>
            </a:solidFill>
          </a:ln>
        </p:spPr>
      </p:pic>
      <p:pic>
        <p:nvPicPr>
          <p:cNvPr id="26" name="Slika 25">
            <a:extLst>
              <a:ext uri="{FF2B5EF4-FFF2-40B4-BE49-F238E27FC236}">
                <a16:creationId xmlns:a16="http://schemas.microsoft.com/office/drawing/2014/main" id="{218E0D1F-26DA-86F6-19C0-9348ADD7DBCD}"/>
              </a:ext>
            </a:extLst>
          </p:cNvPr>
          <p:cNvPicPr>
            <a:picLocks noChangeAspect="1"/>
          </p:cNvPicPr>
          <p:nvPr/>
        </p:nvPicPr>
        <p:blipFill>
          <a:blip r:embed="rId14"/>
          <a:stretch>
            <a:fillRect/>
          </a:stretch>
        </p:blipFill>
        <p:spPr>
          <a:xfrm>
            <a:off x="8321523" y="3460992"/>
            <a:ext cx="3652692" cy="1554692"/>
          </a:xfrm>
          <a:prstGeom prst="rect">
            <a:avLst/>
          </a:prstGeom>
          <a:ln w="9525">
            <a:solidFill>
              <a:schemeClr val="tx1"/>
            </a:solidFill>
          </a:ln>
        </p:spPr>
      </p:pic>
      <p:pic>
        <p:nvPicPr>
          <p:cNvPr id="12" name="Slika 11">
            <a:extLst>
              <a:ext uri="{FF2B5EF4-FFF2-40B4-BE49-F238E27FC236}">
                <a16:creationId xmlns:a16="http://schemas.microsoft.com/office/drawing/2014/main" id="{6961FA59-15E7-0842-F9CF-15A07EFB52A4}"/>
              </a:ext>
            </a:extLst>
          </p:cNvPr>
          <p:cNvPicPr>
            <a:picLocks noChangeAspect="1"/>
          </p:cNvPicPr>
          <p:nvPr/>
        </p:nvPicPr>
        <p:blipFill>
          <a:blip r:embed="rId15"/>
          <a:stretch>
            <a:fillRect/>
          </a:stretch>
        </p:blipFill>
        <p:spPr>
          <a:xfrm>
            <a:off x="5262203" y="3786085"/>
            <a:ext cx="3681984" cy="787342"/>
          </a:xfrm>
          <a:prstGeom prst="rect">
            <a:avLst/>
          </a:prstGeom>
          <a:ln w="9525">
            <a:solidFill>
              <a:schemeClr val="tx1"/>
            </a:solidFill>
          </a:ln>
        </p:spPr>
      </p:pic>
      <p:pic>
        <p:nvPicPr>
          <p:cNvPr id="30" name="Slika 29">
            <a:extLst>
              <a:ext uri="{FF2B5EF4-FFF2-40B4-BE49-F238E27FC236}">
                <a16:creationId xmlns:a16="http://schemas.microsoft.com/office/drawing/2014/main" id="{344D14FF-EF0D-826F-0421-E255DC83D590}"/>
              </a:ext>
            </a:extLst>
          </p:cNvPr>
          <p:cNvPicPr>
            <a:picLocks noChangeAspect="1"/>
          </p:cNvPicPr>
          <p:nvPr/>
        </p:nvPicPr>
        <p:blipFill>
          <a:blip r:embed="rId16"/>
          <a:stretch>
            <a:fillRect/>
          </a:stretch>
        </p:blipFill>
        <p:spPr>
          <a:xfrm>
            <a:off x="943538" y="5907344"/>
            <a:ext cx="2896004" cy="895475"/>
          </a:xfrm>
          <a:prstGeom prst="rect">
            <a:avLst/>
          </a:prstGeom>
          <a:ln w="9525">
            <a:solidFill>
              <a:schemeClr val="tx1"/>
            </a:solidFill>
          </a:ln>
        </p:spPr>
      </p:pic>
      <p:pic>
        <p:nvPicPr>
          <p:cNvPr id="32" name="Slika 31">
            <a:extLst>
              <a:ext uri="{FF2B5EF4-FFF2-40B4-BE49-F238E27FC236}">
                <a16:creationId xmlns:a16="http://schemas.microsoft.com/office/drawing/2014/main" id="{AE19191D-CA39-A01D-8CEF-87BDD4865F0A}"/>
              </a:ext>
            </a:extLst>
          </p:cNvPr>
          <p:cNvPicPr>
            <a:picLocks noChangeAspect="1"/>
          </p:cNvPicPr>
          <p:nvPr/>
        </p:nvPicPr>
        <p:blipFill>
          <a:blip r:embed="rId17"/>
          <a:stretch>
            <a:fillRect/>
          </a:stretch>
        </p:blipFill>
        <p:spPr>
          <a:xfrm>
            <a:off x="3441913" y="55725"/>
            <a:ext cx="8611802" cy="752580"/>
          </a:xfrm>
          <a:prstGeom prst="rect">
            <a:avLst/>
          </a:prstGeom>
          <a:ln w="9525">
            <a:solidFill>
              <a:schemeClr val="tx1"/>
            </a:solidFill>
          </a:ln>
        </p:spPr>
      </p:pic>
      <p:pic>
        <p:nvPicPr>
          <p:cNvPr id="34" name="Slika 33">
            <a:extLst>
              <a:ext uri="{FF2B5EF4-FFF2-40B4-BE49-F238E27FC236}">
                <a16:creationId xmlns:a16="http://schemas.microsoft.com/office/drawing/2014/main" id="{C66F75CF-2E81-4849-8EE3-3B866BFDBBA7}"/>
              </a:ext>
            </a:extLst>
          </p:cNvPr>
          <p:cNvPicPr>
            <a:picLocks noChangeAspect="1"/>
          </p:cNvPicPr>
          <p:nvPr/>
        </p:nvPicPr>
        <p:blipFill>
          <a:blip r:embed="rId18"/>
          <a:stretch>
            <a:fillRect/>
          </a:stretch>
        </p:blipFill>
        <p:spPr>
          <a:xfrm>
            <a:off x="5538082" y="2104628"/>
            <a:ext cx="3485641" cy="458320"/>
          </a:xfrm>
          <a:prstGeom prst="rect">
            <a:avLst/>
          </a:prstGeom>
          <a:ln w="9525">
            <a:solidFill>
              <a:schemeClr val="tx1"/>
            </a:solidFill>
          </a:ln>
        </p:spPr>
      </p:pic>
      <p:pic>
        <p:nvPicPr>
          <p:cNvPr id="36" name="Slika 35">
            <a:extLst>
              <a:ext uri="{FF2B5EF4-FFF2-40B4-BE49-F238E27FC236}">
                <a16:creationId xmlns:a16="http://schemas.microsoft.com/office/drawing/2014/main" id="{EC5873C6-E344-0823-13F9-F8481BF13753}"/>
              </a:ext>
            </a:extLst>
          </p:cNvPr>
          <p:cNvPicPr>
            <a:picLocks noChangeAspect="1"/>
          </p:cNvPicPr>
          <p:nvPr/>
        </p:nvPicPr>
        <p:blipFill>
          <a:blip r:embed="rId19"/>
          <a:stretch>
            <a:fillRect/>
          </a:stretch>
        </p:blipFill>
        <p:spPr>
          <a:xfrm>
            <a:off x="3278339" y="4710326"/>
            <a:ext cx="5155400" cy="675024"/>
          </a:xfrm>
          <a:prstGeom prst="rect">
            <a:avLst/>
          </a:prstGeom>
          <a:ln w="9525">
            <a:solidFill>
              <a:schemeClr val="tx1"/>
            </a:solidFill>
          </a:ln>
        </p:spPr>
      </p:pic>
      <p:pic>
        <p:nvPicPr>
          <p:cNvPr id="28" name="Slika 27">
            <a:extLst>
              <a:ext uri="{FF2B5EF4-FFF2-40B4-BE49-F238E27FC236}">
                <a16:creationId xmlns:a16="http://schemas.microsoft.com/office/drawing/2014/main" id="{DC457CAF-6F8A-CA29-98B4-41672B42F0D6}"/>
              </a:ext>
            </a:extLst>
          </p:cNvPr>
          <p:cNvPicPr>
            <a:picLocks noChangeAspect="1"/>
          </p:cNvPicPr>
          <p:nvPr/>
        </p:nvPicPr>
        <p:blipFill>
          <a:blip r:embed="rId20"/>
          <a:stretch>
            <a:fillRect/>
          </a:stretch>
        </p:blipFill>
        <p:spPr>
          <a:xfrm>
            <a:off x="5932205" y="972856"/>
            <a:ext cx="2572109" cy="762106"/>
          </a:xfrm>
          <a:prstGeom prst="rect">
            <a:avLst/>
          </a:prstGeom>
          <a:ln w="9525">
            <a:solidFill>
              <a:schemeClr val="tx1"/>
            </a:solidFill>
          </a:ln>
        </p:spPr>
      </p:pic>
      <p:pic>
        <p:nvPicPr>
          <p:cNvPr id="38" name="Slika 37">
            <a:extLst>
              <a:ext uri="{FF2B5EF4-FFF2-40B4-BE49-F238E27FC236}">
                <a16:creationId xmlns:a16="http://schemas.microsoft.com/office/drawing/2014/main" id="{61A7BC0E-E77A-DCEF-93AA-3B305E58E231}"/>
              </a:ext>
            </a:extLst>
          </p:cNvPr>
          <p:cNvPicPr>
            <a:picLocks noChangeAspect="1"/>
          </p:cNvPicPr>
          <p:nvPr/>
        </p:nvPicPr>
        <p:blipFill>
          <a:blip r:embed="rId21"/>
          <a:stretch>
            <a:fillRect/>
          </a:stretch>
        </p:blipFill>
        <p:spPr>
          <a:xfrm>
            <a:off x="9260875" y="5331622"/>
            <a:ext cx="2880072" cy="1340723"/>
          </a:xfrm>
          <a:prstGeom prst="rect">
            <a:avLst/>
          </a:prstGeom>
          <a:ln w="9525">
            <a:solidFill>
              <a:schemeClr val="tx1"/>
            </a:solidFill>
          </a:ln>
        </p:spPr>
      </p:pic>
    </p:spTree>
    <p:extLst>
      <p:ext uri="{BB962C8B-B14F-4D97-AF65-F5344CB8AC3E}">
        <p14:creationId xmlns:p14="http://schemas.microsoft.com/office/powerpoint/2010/main" val="38856660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A0E0AF28-6E42-DB98-92C6-C09866F76DF7}"/>
              </a:ext>
            </a:extLst>
          </p:cNvPr>
          <p:cNvPicPr>
            <a:picLocks noChangeAspect="1"/>
          </p:cNvPicPr>
          <p:nvPr/>
        </p:nvPicPr>
        <p:blipFill rotWithShape="1">
          <a:blip r:embed="rId3">
            <a:alphaModFix amt="35000"/>
          </a:blip>
          <a:srcRect r="456" b="11517"/>
          <a:stretch/>
        </p:blipFill>
        <p:spPr>
          <a:xfrm>
            <a:off x="0" y="-1"/>
            <a:ext cx="12191999" cy="6858001"/>
          </a:xfrm>
          <a:prstGeom prst="rect">
            <a:avLst/>
          </a:prstGeom>
        </p:spPr>
      </p:pic>
      <p:sp>
        <p:nvSpPr>
          <p:cNvPr id="7" name="PoljeZBesedilom 6">
            <a:extLst>
              <a:ext uri="{FF2B5EF4-FFF2-40B4-BE49-F238E27FC236}">
                <a16:creationId xmlns:a16="http://schemas.microsoft.com/office/drawing/2014/main" id="{D1105799-69C4-1D14-F42B-DDAA50B0DD6E}"/>
              </a:ext>
            </a:extLst>
          </p:cNvPr>
          <p:cNvSpPr txBox="1"/>
          <p:nvPr/>
        </p:nvSpPr>
        <p:spPr>
          <a:xfrm>
            <a:off x="1573853" y="1030935"/>
            <a:ext cx="7532047" cy="1077218"/>
          </a:xfrm>
          <a:prstGeom prst="rect">
            <a:avLst/>
          </a:prstGeom>
          <a:noFill/>
        </p:spPr>
        <p:txBody>
          <a:bodyPr wrap="square" rtlCol="0">
            <a:spAutoFit/>
          </a:bodyPr>
          <a:lstStyle/>
          <a:p>
            <a:r>
              <a:rPr lang="hu-HU" sz="3200" dirty="0"/>
              <a:t>1871 megalapítás, 1872 engedély, …</a:t>
            </a:r>
            <a:endParaRPr lang="sl-SI" sz="3200" dirty="0"/>
          </a:p>
          <a:p>
            <a:endParaRPr lang="sl-SI" sz="3200" dirty="0"/>
          </a:p>
        </p:txBody>
      </p:sp>
      <p:sp>
        <p:nvSpPr>
          <p:cNvPr id="9" name="PoljeZBesedilom 8">
            <a:extLst>
              <a:ext uri="{FF2B5EF4-FFF2-40B4-BE49-F238E27FC236}">
                <a16:creationId xmlns:a16="http://schemas.microsoft.com/office/drawing/2014/main" id="{42319CC7-F01E-73CE-11C0-1C8DD2178A21}"/>
              </a:ext>
            </a:extLst>
          </p:cNvPr>
          <p:cNvSpPr txBox="1"/>
          <p:nvPr/>
        </p:nvSpPr>
        <p:spPr>
          <a:xfrm>
            <a:off x="292100" y="345698"/>
            <a:ext cx="10210800" cy="584775"/>
          </a:xfrm>
          <a:prstGeom prst="rect">
            <a:avLst/>
          </a:prstGeom>
          <a:noFill/>
        </p:spPr>
        <p:txBody>
          <a:bodyPr wrap="square" rtlCol="0">
            <a:spAutoFit/>
          </a:bodyPr>
          <a:lstStyle/>
          <a:p>
            <a:r>
              <a:rPr lang="hu-HU" sz="3200" dirty="0"/>
              <a:t>POLGÁRI OLVASÓKÖR, </a:t>
            </a:r>
            <a:r>
              <a:rPr lang="hu-HU" sz="3200" dirty="0">
                <a:solidFill>
                  <a:schemeClr val="accent1">
                    <a:lumMod val="75000"/>
                  </a:schemeClr>
                </a:solidFill>
              </a:rPr>
              <a:t>KISS BÉLA</a:t>
            </a:r>
            <a:r>
              <a:rPr lang="hu-HU" sz="3200" dirty="0"/>
              <a:t> </a:t>
            </a:r>
            <a:r>
              <a:rPr lang="sl-SI" sz="3200" dirty="0" err="1"/>
              <a:t>gy</a:t>
            </a:r>
            <a:r>
              <a:rPr lang="hu-HU" sz="3200" dirty="0" err="1"/>
              <a:t>ógyszerész</a:t>
            </a:r>
            <a:r>
              <a:rPr lang="hu-HU" sz="3200" dirty="0"/>
              <a:t>, első elnök</a:t>
            </a:r>
            <a:endParaRPr lang="sl-SI" sz="3200" dirty="0"/>
          </a:p>
        </p:txBody>
      </p:sp>
      <p:sp>
        <p:nvSpPr>
          <p:cNvPr id="11" name="PoljeZBesedilom 10">
            <a:extLst>
              <a:ext uri="{FF2B5EF4-FFF2-40B4-BE49-F238E27FC236}">
                <a16:creationId xmlns:a16="http://schemas.microsoft.com/office/drawing/2014/main" id="{1540A38F-F3D5-5118-1694-AABA119B6191}"/>
              </a:ext>
            </a:extLst>
          </p:cNvPr>
          <p:cNvSpPr txBox="1"/>
          <p:nvPr/>
        </p:nvSpPr>
        <p:spPr>
          <a:xfrm>
            <a:off x="3108772" y="1712965"/>
            <a:ext cx="2501900" cy="369332"/>
          </a:xfrm>
          <a:prstGeom prst="rect">
            <a:avLst/>
          </a:prstGeom>
          <a:noFill/>
        </p:spPr>
        <p:txBody>
          <a:bodyPr wrap="square" rtlCol="0">
            <a:spAutoFit/>
          </a:bodyPr>
          <a:lstStyle/>
          <a:p>
            <a:r>
              <a:rPr lang="hu-HU" dirty="0">
                <a:solidFill>
                  <a:srgbClr val="C00000"/>
                </a:solidFill>
              </a:rPr>
              <a:t>SZÁRMAZÁSA (SÁRVÁR)</a:t>
            </a:r>
            <a:endParaRPr lang="sl-SI" dirty="0">
              <a:solidFill>
                <a:srgbClr val="C00000"/>
              </a:solidFill>
            </a:endParaRPr>
          </a:p>
        </p:txBody>
      </p:sp>
      <p:sp>
        <p:nvSpPr>
          <p:cNvPr id="12" name="PoljeZBesedilom 11">
            <a:extLst>
              <a:ext uri="{FF2B5EF4-FFF2-40B4-BE49-F238E27FC236}">
                <a16:creationId xmlns:a16="http://schemas.microsoft.com/office/drawing/2014/main" id="{56663711-390F-BA06-C5E4-606B4449187E}"/>
              </a:ext>
            </a:extLst>
          </p:cNvPr>
          <p:cNvSpPr txBox="1"/>
          <p:nvPr/>
        </p:nvSpPr>
        <p:spPr>
          <a:xfrm>
            <a:off x="6163628" y="1712398"/>
            <a:ext cx="1365250" cy="369332"/>
          </a:xfrm>
          <a:prstGeom prst="rect">
            <a:avLst/>
          </a:prstGeom>
          <a:noFill/>
        </p:spPr>
        <p:txBody>
          <a:bodyPr wrap="square" rtlCol="0">
            <a:spAutoFit/>
          </a:bodyPr>
          <a:lstStyle/>
          <a:p>
            <a:r>
              <a:rPr lang="hu-HU" dirty="0">
                <a:solidFill>
                  <a:srgbClr val="C00000"/>
                </a:solidFill>
              </a:rPr>
              <a:t>CSALÁDFA</a:t>
            </a:r>
            <a:endParaRPr lang="sl-SI" dirty="0">
              <a:solidFill>
                <a:srgbClr val="C00000"/>
              </a:solidFill>
            </a:endParaRPr>
          </a:p>
        </p:txBody>
      </p:sp>
      <p:sp>
        <p:nvSpPr>
          <p:cNvPr id="13" name="PoljeZBesedilom 12">
            <a:extLst>
              <a:ext uri="{FF2B5EF4-FFF2-40B4-BE49-F238E27FC236}">
                <a16:creationId xmlns:a16="http://schemas.microsoft.com/office/drawing/2014/main" id="{15F8DEA5-5322-24F9-0611-265FACD1DDB7}"/>
              </a:ext>
            </a:extLst>
          </p:cNvPr>
          <p:cNvSpPr txBox="1"/>
          <p:nvPr/>
        </p:nvSpPr>
        <p:spPr>
          <a:xfrm>
            <a:off x="7931150" y="2091118"/>
            <a:ext cx="3841750" cy="369332"/>
          </a:xfrm>
          <a:prstGeom prst="rect">
            <a:avLst/>
          </a:prstGeom>
          <a:noFill/>
        </p:spPr>
        <p:txBody>
          <a:bodyPr wrap="square" rtlCol="0">
            <a:spAutoFit/>
          </a:bodyPr>
          <a:lstStyle/>
          <a:p>
            <a:r>
              <a:rPr lang="hu-HU" dirty="0">
                <a:solidFill>
                  <a:srgbClr val="C00000"/>
                </a:solidFill>
              </a:rPr>
              <a:t>SZEREPE A 48/49-ES ESEMÉNYEKBEN</a:t>
            </a:r>
            <a:endParaRPr lang="sl-SI" dirty="0">
              <a:solidFill>
                <a:srgbClr val="C00000"/>
              </a:solidFill>
            </a:endParaRPr>
          </a:p>
        </p:txBody>
      </p:sp>
      <p:sp>
        <p:nvSpPr>
          <p:cNvPr id="14" name="PoljeZBesedilom 13">
            <a:extLst>
              <a:ext uri="{FF2B5EF4-FFF2-40B4-BE49-F238E27FC236}">
                <a16:creationId xmlns:a16="http://schemas.microsoft.com/office/drawing/2014/main" id="{A82A9CAA-8464-7A44-91BD-DF483B311254}"/>
              </a:ext>
            </a:extLst>
          </p:cNvPr>
          <p:cNvSpPr txBox="1"/>
          <p:nvPr/>
        </p:nvSpPr>
        <p:spPr>
          <a:xfrm>
            <a:off x="7988697" y="3362424"/>
            <a:ext cx="3841750" cy="369332"/>
          </a:xfrm>
          <a:prstGeom prst="rect">
            <a:avLst/>
          </a:prstGeom>
          <a:noFill/>
        </p:spPr>
        <p:txBody>
          <a:bodyPr wrap="square" rtlCol="0">
            <a:spAutoFit/>
          </a:bodyPr>
          <a:lstStyle/>
          <a:p>
            <a:r>
              <a:rPr lang="hu-HU" dirty="0">
                <a:solidFill>
                  <a:srgbClr val="C00000"/>
                </a:solidFill>
              </a:rPr>
              <a:t>SZEREPE AZ ISKOLAÜGYBEN</a:t>
            </a:r>
            <a:endParaRPr lang="sl-SI" dirty="0">
              <a:solidFill>
                <a:srgbClr val="C00000"/>
              </a:solidFill>
            </a:endParaRPr>
          </a:p>
        </p:txBody>
      </p:sp>
      <p:sp>
        <p:nvSpPr>
          <p:cNvPr id="15" name="PoljeZBesedilom 14">
            <a:extLst>
              <a:ext uri="{FF2B5EF4-FFF2-40B4-BE49-F238E27FC236}">
                <a16:creationId xmlns:a16="http://schemas.microsoft.com/office/drawing/2014/main" id="{4DA2876E-1E70-71A3-9605-6ADB10C7CBC9}"/>
              </a:ext>
            </a:extLst>
          </p:cNvPr>
          <p:cNvSpPr txBox="1"/>
          <p:nvPr/>
        </p:nvSpPr>
        <p:spPr>
          <a:xfrm>
            <a:off x="2615301" y="2623394"/>
            <a:ext cx="2211389" cy="369332"/>
          </a:xfrm>
          <a:prstGeom prst="rect">
            <a:avLst/>
          </a:prstGeom>
          <a:noFill/>
        </p:spPr>
        <p:txBody>
          <a:bodyPr wrap="square" rtlCol="0">
            <a:spAutoFit/>
          </a:bodyPr>
          <a:lstStyle/>
          <a:p>
            <a:r>
              <a:rPr lang="hu-HU" dirty="0">
                <a:solidFill>
                  <a:srgbClr val="C00000"/>
                </a:solidFill>
              </a:rPr>
              <a:t>MEGJELENT KÖNYVE</a:t>
            </a:r>
            <a:endParaRPr lang="sl-SI" dirty="0">
              <a:solidFill>
                <a:srgbClr val="C00000"/>
              </a:solidFill>
            </a:endParaRPr>
          </a:p>
        </p:txBody>
      </p:sp>
      <p:sp>
        <p:nvSpPr>
          <p:cNvPr id="16" name="PoljeZBesedilom 15">
            <a:extLst>
              <a:ext uri="{FF2B5EF4-FFF2-40B4-BE49-F238E27FC236}">
                <a16:creationId xmlns:a16="http://schemas.microsoft.com/office/drawing/2014/main" id="{465361D6-9C5D-EA86-FBFB-908C3125CE44}"/>
              </a:ext>
            </a:extLst>
          </p:cNvPr>
          <p:cNvSpPr txBox="1"/>
          <p:nvPr/>
        </p:nvSpPr>
        <p:spPr>
          <a:xfrm>
            <a:off x="589603" y="3155921"/>
            <a:ext cx="2501900" cy="369332"/>
          </a:xfrm>
          <a:prstGeom prst="rect">
            <a:avLst/>
          </a:prstGeom>
          <a:noFill/>
        </p:spPr>
        <p:txBody>
          <a:bodyPr wrap="square" rtlCol="0">
            <a:spAutoFit/>
          </a:bodyPr>
          <a:lstStyle/>
          <a:p>
            <a:r>
              <a:rPr lang="hu-HU" dirty="0">
                <a:solidFill>
                  <a:srgbClr val="C00000"/>
                </a:solidFill>
              </a:rPr>
              <a:t>ELSŐ GYÓGYSZERTÁRA</a:t>
            </a:r>
            <a:endParaRPr lang="sl-SI" dirty="0">
              <a:solidFill>
                <a:srgbClr val="C00000"/>
              </a:solidFill>
            </a:endParaRPr>
          </a:p>
        </p:txBody>
      </p:sp>
      <p:sp>
        <p:nvSpPr>
          <p:cNvPr id="17" name="PoljeZBesedilom 16">
            <a:extLst>
              <a:ext uri="{FF2B5EF4-FFF2-40B4-BE49-F238E27FC236}">
                <a16:creationId xmlns:a16="http://schemas.microsoft.com/office/drawing/2014/main" id="{7DF364FC-6AC6-4FC5-9BF8-1FE8006912A6}"/>
              </a:ext>
            </a:extLst>
          </p:cNvPr>
          <p:cNvSpPr txBox="1"/>
          <p:nvPr/>
        </p:nvSpPr>
        <p:spPr>
          <a:xfrm>
            <a:off x="1577796" y="4102990"/>
            <a:ext cx="2902745" cy="369332"/>
          </a:xfrm>
          <a:prstGeom prst="rect">
            <a:avLst/>
          </a:prstGeom>
          <a:noFill/>
        </p:spPr>
        <p:txBody>
          <a:bodyPr wrap="square" rtlCol="0">
            <a:spAutoFit/>
          </a:bodyPr>
          <a:lstStyle/>
          <a:p>
            <a:r>
              <a:rPr lang="hu-HU" dirty="0">
                <a:solidFill>
                  <a:srgbClr val="C00000"/>
                </a:solidFill>
              </a:rPr>
              <a:t>MÁSODIK GYÓGYSZERTÁRA</a:t>
            </a:r>
            <a:endParaRPr lang="sl-SI" dirty="0">
              <a:solidFill>
                <a:srgbClr val="C00000"/>
              </a:solidFill>
            </a:endParaRPr>
          </a:p>
        </p:txBody>
      </p:sp>
      <p:sp>
        <p:nvSpPr>
          <p:cNvPr id="18" name="PoljeZBesedilom 17">
            <a:extLst>
              <a:ext uri="{FF2B5EF4-FFF2-40B4-BE49-F238E27FC236}">
                <a16:creationId xmlns:a16="http://schemas.microsoft.com/office/drawing/2014/main" id="{2BE0FB8B-0514-26E4-FC7B-AD28993F6F78}"/>
              </a:ext>
            </a:extLst>
          </p:cNvPr>
          <p:cNvSpPr txBox="1"/>
          <p:nvPr/>
        </p:nvSpPr>
        <p:spPr>
          <a:xfrm>
            <a:off x="4203304" y="3255035"/>
            <a:ext cx="3416300" cy="369332"/>
          </a:xfrm>
          <a:prstGeom prst="rect">
            <a:avLst/>
          </a:prstGeom>
          <a:noFill/>
        </p:spPr>
        <p:txBody>
          <a:bodyPr wrap="square" rtlCol="0">
            <a:spAutoFit/>
          </a:bodyPr>
          <a:lstStyle/>
          <a:p>
            <a:r>
              <a:rPr lang="hu-HU" dirty="0">
                <a:solidFill>
                  <a:srgbClr val="C00000"/>
                </a:solidFill>
              </a:rPr>
              <a:t>GYERMEKEI ÉLETÚTJA, HOZADÉKA</a:t>
            </a:r>
            <a:endParaRPr lang="sl-SI" dirty="0">
              <a:solidFill>
                <a:srgbClr val="C00000"/>
              </a:solidFill>
            </a:endParaRPr>
          </a:p>
        </p:txBody>
      </p:sp>
      <p:sp>
        <p:nvSpPr>
          <p:cNvPr id="19" name="PoljeZBesedilom 18">
            <a:extLst>
              <a:ext uri="{FF2B5EF4-FFF2-40B4-BE49-F238E27FC236}">
                <a16:creationId xmlns:a16="http://schemas.microsoft.com/office/drawing/2014/main" id="{3FBF21E0-E078-E637-0275-4D8D2B27F92A}"/>
              </a:ext>
            </a:extLst>
          </p:cNvPr>
          <p:cNvSpPr txBox="1"/>
          <p:nvPr/>
        </p:nvSpPr>
        <p:spPr>
          <a:xfrm>
            <a:off x="7931150" y="2726771"/>
            <a:ext cx="3841750" cy="369332"/>
          </a:xfrm>
          <a:prstGeom prst="rect">
            <a:avLst/>
          </a:prstGeom>
          <a:noFill/>
        </p:spPr>
        <p:txBody>
          <a:bodyPr wrap="square" rtlCol="0">
            <a:spAutoFit/>
          </a:bodyPr>
          <a:lstStyle/>
          <a:p>
            <a:r>
              <a:rPr lang="hu-HU" dirty="0">
                <a:solidFill>
                  <a:srgbClr val="C00000"/>
                </a:solidFill>
              </a:rPr>
              <a:t>SZEREPE ALSÓLENDVA FEJLŐDÉSÉNÉL</a:t>
            </a:r>
            <a:endParaRPr lang="sl-SI" dirty="0">
              <a:solidFill>
                <a:srgbClr val="C00000"/>
              </a:solidFill>
            </a:endParaRPr>
          </a:p>
        </p:txBody>
      </p:sp>
      <p:pic>
        <p:nvPicPr>
          <p:cNvPr id="44" name="Slika 43">
            <a:extLst>
              <a:ext uri="{FF2B5EF4-FFF2-40B4-BE49-F238E27FC236}">
                <a16:creationId xmlns:a16="http://schemas.microsoft.com/office/drawing/2014/main" id="{53DC6F99-3196-4232-E30B-8CBE30280F4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88000"/>
                    </a14:imgEffect>
                  </a14:imgLayer>
                </a14:imgProps>
              </a:ext>
            </a:extLst>
          </a:blip>
          <a:stretch>
            <a:fillRect/>
          </a:stretch>
        </p:blipFill>
        <p:spPr>
          <a:xfrm>
            <a:off x="9901737" y="75444"/>
            <a:ext cx="1871163" cy="1890999"/>
          </a:xfrm>
          <a:prstGeom prst="rect">
            <a:avLst/>
          </a:prstGeom>
          <a:ln>
            <a:noFill/>
          </a:ln>
          <a:effectLst>
            <a:outerShdw blurRad="292100" dist="139700" dir="2700000" algn="tl" rotWithShape="0">
              <a:srgbClr val="333333">
                <a:alpha val="65000"/>
              </a:srgbClr>
            </a:outerShdw>
          </a:effectLst>
        </p:spPr>
      </p:pic>
      <p:sp>
        <p:nvSpPr>
          <p:cNvPr id="20" name="PoljeZBesedilom 19">
            <a:extLst>
              <a:ext uri="{FF2B5EF4-FFF2-40B4-BE49-F238E27FC236}">
                <a16:creationId xmlns:a16="http://schemas.microsoft.com/office/drawing/2014/main" id="{469D0FD7-2E16-463A-01BF-A5F7591B5459}"/>
              </a:ext>
            </a:extLst>
          </p:cNvPr>
          <p:cNvSpPr txBox="1"/>
          <p:nvPr/>
        </p:nvSpPr>
        <p:spPr>
          <a:xfrm>
            <a:off x="7988697" y="3998077"/>
            <a:ext cx="3841750" cy="369332"/>
          </a:xfrm>
          <a:prstGeom prst="rect">
            <a:avLst/>
          </a:prstGeom>
          <a:noFill/>
        </p:spPr>
        <p:txBody>
          <a:bodyPr wrap="square" rtlCol="0">
            <a:spAutoFit/>
          </a:bodyPr>
          <a:lstStyle/>
          <a:p>
            <a:r>
              <a:rPr lang="hu-HU" dirty="0">
                <a:solidFill>
                  <a:srgbClr val="C00000"/>
                </a:solidFill>
              </a:rPr>
              <a:t>MECÉNÁSI SZEREPE</a:t>
            </a:r>
            <a:endParaRPr lang="sl-SI" dirty="0">
              <a:solidFill>
                <a:srgbClr val="C00000"/>
              </a:solidFill>
            </a:endParaRPr>
          </a:p>
        </p:txBody>
      </p:sp>
      <p:sp>
        <p:nvSpPr>
          <p:cNvPr id="21" name="PoljeZBesedilom 20">
            <a:extLst>
              <a:ext uri="{FF2B5EF4-FFF2-40B4-BE49-F238E27FC236}">
                <a16:creationId xmlns:a16="http://schemas.microsoft.com/office/drawing/2014/main" id="{E7FE207A-96D0-0AFC-6941-006E69A3F366}"/>
              </a:ext>
            </a:extLst>
          </p:cNvPr>
          <p:cNvSpPr txBox="1"/>
          <p:nvPr/>
        </p:nvSpPr>
        <p:spPr>
          <a:xfrm>
            <a:off x="4826690" y="3924096"/>
            <a:ext cx="2247505" cy="646331"/>
          </a:xfrm>
          <a:prstGeom prst="rect">
            <a:avLst/>
          </a:prstGeom>
          <a:noFill/>
        </p:spPr>
        <p:txBody>
          <a:bodyPr wrap="square" rtlCol="0">
            <a:spAutoFit/>
          </a:bodyPr>
          <a:lstStyle/>
          <a:p>
            <a:r>
              <a:rPr lang="hu-HU" dirty="0">
                <a:solidFill>
                  <a:srgbClr val="C00000"/>
                </a:solidFill>
              </a:rPr>
              <a:t>ISMERETSÉGI KÖRE</a:t>
            </a:r>
          </a:p>
          <a:p>
            <a:r>
              <a:rPr lang="hu-HU" dirty="0">
                <a:solidFill>
                  <a:srgbClr val="C00000"/>
                </a:solidFill>
              </a:rPr>
              <a:t>KAPCSOLATAI</a:t>
            </a:r>
            <a:endParaRPr lang="sl-SI" dirty="0">
              <a:solidFill>
                <a:srgbClr val="C00000"/>
              </a:solidFill>
            </a:endParaRPr>
          </a:p>
        </p:txBody>
      </p:sp>
      <p:sp>
        <p:nvSpPr>
          <p:cNvPr id="22" name="PoljeZBesedilom 21">
            <a:extLst>
              <a:ext uri="{FF2B5EF4-FFF2-40B4-BE49-F238E27FC236}">
                <a16:creationId xmlns:a16="http://schemas.microsoft.com/office/drawing/2014/main" id="{7E27E36C-CE7D-797A-F294-999F048E238C}"/>
              </a:ext>
            </a:extLst>
          </p:cNvPr>
          <p:cNvSpPr txBox="1"/>
          <p:nvPr/>
        </p:nvSpPr>
        <p:spPr>
          <a:xfrm>
            <a:off x="143431" y="4780269"/>
            <a:ext cx="2902745" cy="2308324"/>
          </a:xfrm>
          <a:prstGeom prst="rect">
            <a:avLst/>
          </a:prstGeom>
          <a:noFill/>
        </p:spPr>
        <p:txBody>
          <a:bodyPr wrap="square" rtlCol="0">
            <a:spAutoFit/>
          </a:bodyPr>
          <a:lstStyle/>
          <a:p>
            <a:r>
              <a:rPr lang="hu-HU" dirty="0">
                <a:solidFill>
                  <a:srgbClr val="C00000"/>
                </a:solidFill>
              </a:rPr>
              <a:t>És előtte</a:t>
            </a:r>
            <a:r>
              <a:rPr lang="sl-SI" dirty="0">
                <a:solidFill>
                  <a:srgbClr val="C00000"/>
                </a:solidFill>
              </a:rPr>
              <a:t>?</a:t>
            </a:r>
          </a:p>
          <a:p>
            <a:r>
              <a:rPr lang="sl-SI" dirty="0">
                <a:solidFill>
                  <a:srgbClr val="C00000"/>
                </a:solidFill>
              </a:rPr>
              <a:t>CASINO A 40-ES </a:t>
            </a:r>
            <a:r>
              <a:rPr lang="hu-HU" dirty="0">
                <a:solidFill>
                  <a:srgbClr val="C00000"/>
                </a:solidFill>
              </a:rPr>
              <a:t>É</a:t>
            </a:r>
            <a:r>
              <a:rPr lang="sl-SI" dirty="0">
                <a:solidFill>
                  <a:srgbClr val="C00000"/>
                </a:solidFill>
              </a:rPr>
              <a:t>VEKBEN,</a:t>
            </a:r>
          </a:p>
          <a:p>
            <a:r>
              <a:rPr lang="sl-SI" dirty="0">
                <a:solidFill>
                  <a:srgbClr val="C00000"/>
                </a:solidFill>
              </a:rPr>
              <a:t>OLVASÓKÖR MÁR 1848-BAN,</a:t>
            </a:r>
          </a:p>
          <a:p>
            <a:r>
              <a:rPr lang="sl-SI" dirty="0">
                <a:solidFill>
                  <a:srgbClr val="C00000"/>
                </a:solidFill>
              </a:rPr>
              <a:t>ISKOLAI KÖNYVTÁR,</a:t>
            </a:r>
          </a:p>
          <a:p>
            <a:r>
              <a:rPr lang="sl-SI" dirty="0">
                <a:solidFill>
                  <a:srgbClr val="C00000"/>
                </a:solidFill>
              </a:rPr>
              <a:t>KÖLCSÖNKÖNYVTÁR,</a:t>
            </a:r>
          </a:p>
          <a:p>
            <a:r>
              <a:rPr lang="sl-SI" dirty="0">
                <a:solidFill>
                  <a:srgbClr val="C00000"/>
                </a:solidFill>
              </a:rPr>
              <a:t>IPAROS OLVASÓKÖR,</a:t>
            </a:r>
          </a:p>
          <a:p>
            <a:r>
              <a:rPr lang="sl-SI" dirty="0">
                <a:solidFill>
                  <a:srgbClr val="C00000"/>
                </a:solidFill>
              </a:rPr>
              <a:t>NÉPKÖNYVTÁR, …</a:t>
            </a:r>
          </a:p>
          <a:p>
            <a:endParaRPr lang="sl-SI" dirty="0">
              <a:solidFill>
                <a:srgbClr val="C00000"/>
              </a:solidFill>
            </a:endParaRPr>
          </a:p>
        </p:txBody>
      </p:sp>
      <p:sp>
        <p:nvSpPr>
          <p:cNvPr id="23" name="PoljeZBesedilom 22">
            <a:extLst>
              <a:ext uri="{FF2B5EF4-FFF2-40B4-BE49-F238E27FC236}">
                <a16:creationId xmlns:a16="http://schemas.microsoft.com/office/drawing/2014/main" id="{9A684F0F-AFB4-EBC1-9936-3C734F28C16C}"/>
              </a:ext>
            </a:extLst>
          </p:cNvPr>
          <p:cNvSpPr txBox="1"/>
          <p:nvPr/>
        </p:nvSpPr>
        <p:spPr>
          <a:xfrm>
            <a:off x="3915916" y="5176127"/>
            <a:ext cx="2902745" cy="369332"/>
          </a:xfrm>
          <a:prstGeom prst="rect">
            <a:avLst/>
          </a:prstGeom>
          <a:noFill/>
        </p:spPr>
        <p:txBody>
          <a:bodyPr wrap="square" rtlCol="0">
            <a:spAutoFit/>
          </a:bodyPr>
          <a:lstStyle/>
          <a:p>
            <a:r>
              <a:rPr lang="hu-HU" dirty="0">
                <a:solidFill>
                  <a:srgbClr val="C00000"/>
                </a:solidFill>
              </a:rPr>
              <a:t>19. SZÁZADI KIADÓK (1845)</a:t>
            </a:r>
            <a:endParaRPr lang="sl-SI" dirty="0">
              <a:solidFill>
                <a:srgbClr val="C00000"/>
              </a:solidFill>
            </a:endParaRPr>
          </a:p>
        </p:txBody>
      </p:sp>
      <p:sp>
        <p:nvSpPr>
          <p:cNvPr id="24" name="PoljeZBesedilom 23">
            <a:extLst>
              <a:ext uri="{FF2B5EF4-FFF2-40B4-BE49-F238E27FC236}">
                <a16:creationId xmlns:a16="http://schemas.microsoft.com/office/drawing/2014/main" id="{E14BFD9F-FCEF-F38C-217B-CC7F01F12140}"/>
              </a:ext>
            </a:extLst>
          </p:cNvPr>
          <p:cNvSpPr txBox="1"/>
          <p:nvPr/>
        </p:nvSpPr>
        <p:spPr>
          <a:xfrm>
            <a:off x="3915916" y="5568791"/>
            <a:ext cx="3423445" cy="369332"/>
          </a:xfrm>
          <a:prstGeom prst="rect">
            <a:avLst/>
          </a:prstGeom>
          <a:noFill/>
        </p:spPr>
        <p:txBody>
          <a:bodyPr wrap="square" rtlCol="0">
            <a:spAutoFit/>
          </a:bodyPr>
          <a:lstStyle/>
          <a:p>
            <a:r>
              <a:rPr lang="hu-HU" dirty="0">
                <a:solidFill>
                  <a:srgbClr val="C00000"/>
                </a:solidFill>
              </a:rPr>
              <a:t>19. SZÁZADI HELYI KIADVÁNYOK</a:t>
            </a:r>
            <a:endParaRPr lang="sl-SI" dirty="0">
              <a:solidFill>
                <a:srgbClr val="C00000"/>
              </a:solidFill>
            </a:endParaRPr>
          </a:p>
        </p:txBody>
      </p:sp>
      <p:sp>
        <p:nvSpPr>
          <p:cNvPr id="25" name="PoljeZBesedilom 24">
            <a:extLst>
              <a:ext uri="{FF2B5EF4-FFF2-40B4-BE49-F238E27FC236}">
                <a16:creationId xmlns:a16="http://schemas.microsoft.com/office/drawing/2014/main" id="{0310AE06-C26C-887B-7D96-10822861368A}"/>
              </a:ext>
            </a:extLst>
          </p:cNvPr>
          <p:cNvSpPr txBox="1"/>
          <p:nvPr/>
        </p:nvSpPr>
        <p:spPr>
          <a:xfrm>
            <a:off x="3944890" y="5961455"/>
            <a:ext cx="3423445" cy="369332"/>
          </a:xfrm>
          <a:prstGeom prst="rect">
            <a:avLst/>
          </a:prstGeom>
          <a:noFill/>
        </p:spPr>
        <p:txBody>
          <a:bodyPr wrap="square" rtlCol="0">
            <a:spAutoFit/>
          </a:bodyPr>
          <a:lstStyle/>
          <a:p>
            <a:r>
              <a:rPr lang="hu-HU" dirty="0">
                <a:solidFill>
                  <a:srgbClr val="C00000"/>
                </a:solidFill>
              </a:rPr>
              <a:t>19. SZÁZADI HELYI SZERZŐK</a:t>
            </a:r>
            <a:endParaRPr lang="sl-SI" dirty="0">
              <a:solidFill>
                <a:srgbClr val="C00000"/>
              </a:solidFill>
            </a:endParaRPr>
          </a:p>
        </p:txBody>
      </p:sp>
      <p:sp>
        <p:nvSpPr>
          <p:cNvPr id="26" name="PoljeZBesedilom 25">
            <a:extLst>
              <a:ext uri="{FF2B5EF4-FFF2-40B4-BE49-F238E27FC236}">
                <a16:creationId xmlns:a16="http://schemas.microsoft.com/office/drawing/2014/main" id="{F18BEDED-BA04-1E89-9548-BB3420D17787}"/>
              </a:ext>
            </a:extLst>
          </p:cNvPr>
          <p:cNvSpPr txBox="1"/>
          <p:nvPr/>
        </p:nvSpPr>
        <p:spPr>
          <a:xfrm>
            <a:off x="7000955" y="4773445"/>
            <a:ext cx="4493420" cy="369332"/>
          </a:xfrm>
          <a:prstGeom prst="rect">
            <a:avLst/>
          </a:prstGeom>
          <a:noFill/>
        </p:spPr>
        <p:txBody>
          <a:bodyPr wrap="square" rtlCol="0">
            <a:spAutoFit/>
          </a:bodyPr>
          <a:lstStyle/>
          <a:p>
            <a:r>
              <a:rPr lang="hu-HU" dirty="0">
                <a:solidFill>
                  <a:srgbClr val="C00000"/>
                </a:solidFill>
              </a:rPr>
              <a:t>DERVARICS LAJOS POSTAMESTER</a:t>
            </a:r>
            <a:endParaRPr lang="sl-SI" dirty="0">
              <a:solidFill>
                <a:srgbClr val="C00000"/>
              </a:solidFill>
            </a:endParaRPr>
          </a:p>
        </p:txBody>
      </p:sp>
      <p:sp>
        <p:nvSpPr>
          <p:cNvPr id="27" name="PoljeZBesedilom 26">
            <a:extLst>
              <a:ext uri="{FF2B5EF4-FFF2-40B4-BE49-F238E27FC236}">
                <a16:creationId xmlns:a16="http://schemas.microsoft.com/office/drawing/2014/main" id="{DB0F0C7D-630F-2CEB-9848-FF337E1ABF58}"/>
              </a:ext>
            </a:extLst>
          </p:cNvPr>
          <p:cNvSpPr txBox="1"/>
          <p:nvPr/>
        </p:nvSpPr>
        <p:spPr>
          <a:xfrm>
            <a:off x="7662862" y="5363384"/>
            <a:ext cx="4493420" cy="369332"/>
          </a:xfrm>
          <a:prstGeom prst="rect">
            <a:avLst/>
          </a:prstGeom>
          <a:noFill/>
        </p:spPr>
        <p:txBody>
          <a:bodyPr wrap="square" rtlCol="0">
            <a:spAutoFit/>
          </a:bodyPr>
          <a:lstStyle/>
          <a:p>
            <a:r>
              <a:rPr lang="hu-HU" dirty="0">
                <a:solidFill>
                  <a:srgbClr val="C00000"/>
                </a:solidFill>
              </a:rPr>
              <a:t>DERVARICS KÁLMÁN BÍRÓ, HELYTÖRTÉNÉSZ</a:t>
            </a:r>
            <a:endParaRPr lang="sl-SI" dirty="0">
              <a:solidFill>
                <a:srgbClr val="C00000"/>
              </a:solidFill>
            </a:endParaRPr>
          </a:p>
        </p:txBody>
      </p:sp>
      <p:sp>
        <p:nvSpPr>
          <p:cNvPr id="28" name="PoljeZBesedilom 27">
            <a:extLst>
              <a:ext uri="{FF2B5EF4-FFF2-40B4-BE49-F238E27FC236}">
                <a16:creationId xmlns:a16="http://schemas.microsoft.com/office/drawing/2014/main" id="{0ECB79B5-79B8-429C-F919-BF1F026367CF}"/>
              </a:ext>
            </a:extLst>
          </p:cNvPr>
          <p:cNvSpPr txBox="1"/>
          <p:nvPr/>
        </p:nvSpPr>
        <p:spPr>
          <a:xfrm>
            <a:off x="2146508" y="4581451"/>
            <a:ext cx="3279322" cy="369332"/>
          </a:xfrm>
          <a:prstGeom prst="rect">
            <a:avLst/>
          </a:prstGeom>
          <a:noFill/>
        </p:spPr>
        <p:txBody>
          <a:bodyPr wrap="square" rtlCol="0">
            <a:spAutoFit/>
          </a:bodyPr>
          <a:lstStyle/>
          <a:p>
            <a:r>
              <a:rPr lang="hu-HU" dirty="0">
                <a:solidFill>
                  <a:srgbClr val="C00000"/>
                </a:solidFill>
              </a:rPr>
              <a:t>A GYÓGYSZERÉSZET TÖRTÉNETE</a:t>
            </a:r>
            <a:endParaRPr lang="sl-SI" dirty="0">
              <a:solidFill>
                <a:srgbClr val="C00000"/>
              </a:solidFill>
            </a:endParaRPr>
          </a:p>
        </p:txBody>
      </p:sp>
      <p:pic>
        <p:nvPicPr>
          <p:cNvPr id="30" name="Slika 29">
            <a:extLst>
              <a:ext uri="{FF2B5EF4-FFF2-40B4-BE49-F238E27FC236}">
                <a16:creationId xmlns:a16="http://schemas.microsoft.com/office/drawing/2014/main" id="{EC59A144-18A9-5DF1-40AC-EBD6F7AE7E8E}"/>
              </a:ext>
            </a:extLst>
          </p:cNvPr>
          <p:cNvPicPr>
            <a:picLocks noChangeAspect="1"/>
          </p:cNvPicPr>
          <p:nvPr/>
        </p:nvPicPr>
        <p:blipFill>
          <a:blip r:embed="rId6"/>
          <a:stretch>
            <a:fillRect/>
          </a:stretch>
        </p:blipFill>
        <p:spPr>
          <a:xfrm>
            <a:off x="3231011" y="2082417"/>
            <a:ext cx="2097850" cy="321902"/>
          </a:xfrm>
          <a:prstGeom prst="rect">
            <a:avLst/>
          </a:prstGeom>
          <a:ln>
            <a:solidFill>
              <a:srgbClr val="C00000"/>
            </a:solidFill>
          </a:ln>
        </p:spPr>
      </p:pic>
      <p:pic>
        <p:nvPicPr>
          <p:cNvPr id="32" name="Slika 31">
            <a:extLst>
              <a:ext uri="{FF2B5EF4-FFF2-40B4-BE49-F238E27FC236}">
                <a16:creationId xmlns:a16="http://schemas.microsoft.com/office/drawing/2014/main" id="{118BCC58-4472-B296-448D-6AC5B3C70DC0}"/>
              </a:ext>
            </a:extLst>
          </p:cNvPr>
          <p:cNvPicPr>
            <a:picLocks noChangeAspect="1"/>
          </p:cNvPicPr>
          <p:nvPr/>
        </p:nvPicPr>
        <p:blipFill>
          <a:blip r:embed="rId7"/>
          <a:stretch>
            <a:fillRect/>
          </a:stretch>
        </p:blipFill>
        <p:spPr>
          <a:xfrm>
            <a:off x="5856958" y="2109444"/>
            <a:ext cx="1827073" cy="791359"/>
          </a:xfrm>
          <a:prstGeom prst="rect">
            <a:avLst/>
          </a:prstGeom>
          <a:ln>
            <a:solidFill>
              <a:srgbClr val="C00000"/>
            </a:solidFill>
          </a:ln>
        </p:spPr>
      </p:pic>
      <p:pic>
        <p:nvPicPr>
          <p:cNvPr id="34" name="Slika 33">
            <a:extLst>
              <a:ext uri="{FF2B5EF4-FFF2-40B4-BE49-F238E27FC236}">
                <a16:creationId xmlns:a16="http://schemas.microsoft.com/office/drawing/2014/main" id="{159638A0-5FC9-CF1C-BE28-65CD29F9C6BF}"/>
              </a:ext>
            </a:extLst>
          </p:cNvPr>
          <p:cNvPicPr>
            <a:picLocks noChangeAspect="1"/>
          </p:cNvPicPr>
          <p:nvPr/>
        </p:nvPicPr>
        <p:blipFill>
          <a:blip r:embed="rId8"/>
          <a:stretch>
            <a:fillRect/>
          </a:stretch>
        </p:blipFill>
        <p:spPr>
          <a:xfrm>
            <a:off x="934442" y="3571562"/>
            <a:ext cx="667661" cy="1153233"/>
          </a:xfrm>
          <a:prstGeom prst="rect">
            <a:avLst/>
          </a:prstGeom>
          <a:ln>
            <a:solidFill>
              <a:srgbClr val="C00000"/>
            </a:solidFill>
          </a:ln>
        </p:spPr>
      </p:pic>
      <p:pic>
        <p:nvPicPr>
          <p:cNvPr id="36" name="Slika 35">
            <a:extLst>
              <a:ext uri="{FF2B5EF4-FFF2-40B4-BE49-F238E27FC236}">
                <a16:creationId xmlns:a16="http://schemas.microsoft.com/office/drawing/2014/main" id="{6C62A090-D251-6D9A-ACF4-8C44D01B9BE1}"/>
              </a:ext>
            </a:extLst>
          </p:cNvPr>
          <p:cNvPicPr>
            <a:picLocks noChangeAspect="1"/>
          </p:cNvPicPr>
          <p:nvPr/>
        </p:nvPicPr>
        <p:blipFill>
          <a:blip r:embed="rId9"/>
          <a:stretch>
            <a:fillRect/>
          </a:stretch>
        </p:blipFill>
        <p:spPr>
          <a:xfrm>
            <a:off x="708674" y="2111036"/>
            <a:ext cx="921051" cy="986107"/>
          </a:xfrm>
          <a:prstGeom prst="rect">
            <a:avLst/>
          </a:prstGeom>
          <a:ln>
            <a:solidFill>
              <a:srgbClr val="C00000"/>
            </a:solidFill>
          </a:ln>
        </p:spPr>
      </p:pic>
      <p:pic>
        <p:nvPicPr>
          <p:cNvPr id="38" name="Slika 37">
            <a:extLst>
              <a:ext uri="{FF2B5EF4-FFF2-40B4-BE49-F238E27FC236}">
                <a16:creationId xmlns:a16="http://schemas.microsoft.com/office/drawing/2014/main" id="{867B1B5E-7D42-D77B-82A6-666F6632840A}"/>
              </a:ext>
            </a:extLst>
          </p:cNvPr>
          <p:cNvPicPr>
            <a:picLocks noChangeAspect="1"/>
          </p:cNvPicPr>
          <p:nvPr/>
        </p:nvPicPr>
        <p:blipFill>
          <a:blip r:embed="rId10"/>
          <a:stretch>
            <a:fillRect/>
          </a:stretch>
        </p:blipFill>
        <p:spPr>
          <a:xfrm>
            <a:off x="10238011" y="4462028"/>
            <a:ext cx="809738" cy="771633"/>
          </a:xfrm>
          <a:prstGeom prst="rect">
            <a:avLst/>
          </a:prstGeom>
          <a:ln>
            <a:solidFill>
              <a:srgbClr val="C00000"/>
            </a:solidFill>
          </a:ln>
        </p:spPr>
      </p:pic>
      <p:pic>
        <p:nvPicPr>
          <p:cNvPr id="40" name="Slika 39">
            <a:extLst>
              <a:ext uri="{FF2B5EF4-FFF2-40B4-BE49-F238E27FC236}">
                <a16:creationId xmlns:a16="http://schemas.microsoft.com/office/drawing/2014/main" id="{C12EB5BA-041D-7115-0953-C128AE5BE405}"/>
              </a:ext>
            </a:extLst>
          </p:cNvPr>
          <p:cNvPicPr>
            <a:picLocks noChangeAspect="1"/>
          </p:cNvPicPr>
          <p:nvPr/>
        </p:nvPicPr>
        <p:blipFill>
          <a:blip r:embed="rId11"/>
          <a:stretch>
            <a:fillRect/>
          </a:stretch>
        </p:blipFill>
        <p:spPr>
          <a:xfrm>
            <a:off x="10811738" y="3234048"/>
            <a:ext cx="961162" cy="956618"/>
          </a:xfrm>
          <a:prstGeom prst="rect">
            <a:avLst/>
          </a:prstGeom>
          <a:ln>
            <a:solidFill>
              <a:srgbClr val="C00000"/>
            </a:solidFill>
          </a:ln>
        </p:spPr>
      </p:pic>
      <p:pic>
        <p:nvPicPr>
          <p:cNvPr id="42" name="Slika 41">
            <a:extLst>
              <a:ext uri="{FF2B5EF4-FFF2-40B4-BE49-F238E27FC236}">
                <a16:creationId xmlns:a16="http://schemas.microsoft.com/office/drawing/2014/main" id="{A39A0046-8C13-C852-9E13-A8C2D61A08BE}"/>
              </a:ext>
            </a:extLst>
          </p:cNvPr>
          <p:cNvPicPr>
            <a:picLocks noChangeAspect="1"/>
          </p:cNvPicPr>
          <p:nvPr/>
        </p:nvPicPr>
        <p:blipFill>
          <a:blip r:embed="rId12"/>
          <a:stretch>
            <a:fillRect/>
          </a:stretch>
        </p:blipFill>
        <p:spPr>
          <a:xfrm>
            <a:off x="11206105" y="5730208"/>
            <a:ext cx="718514" cy="1052429"/>
          </a:xfrm>
          <a:prstGeom prst="rect">
            <a:avLst/>
          </a:prstGeom>
          <a:ln>
            <a:solidFill>
              <a:srgbClr val="C00000"/>
            </a:solidFill>
          </a:ln>
        </p:spPr>
      </p:pic>
      <p:pic>
        <p:nvPicPr>
          <p:cNvPr id="46" name="Slika 45">
            <a:extLst>
              <a:ext uri="{FF2B5EF4-FFF2-40B4-BE49-F238E27FC236}">
                <a16:creationId xmlns:a16="http://schemas.microsoft.com/office/drawing/2014/main" id="{2D385EE8-4AEB-4828-54CD-C01A622D2611}"/>
              </a:ext>
            </a:extLst>
          </p:cNvPr>
          <p:cNvPicPr>
            <a:picLocks noChangeAspect="1"/>
          </p:cNvPicPr>
          <p:nvPr/>
        </p:nvPicPr>
        <p:blipFill>
          <a:blip r:embed="rId13"/>
          <a:stretch>
            <a:fillRect/>
          </a:stretch>
        </p:blipFill>
        <p:spPr>
          <a:xfrm>
            <a:off x="6971070" y="3637295"/>
            <a:ext cx="750188" cy="1098130"/>
          </a:xfrm>
          <a:prstGeom prst="rect">
            <a:avLst/>
          </a:prstGeom>
          <a:ln>
            <a:solidFill>
              <a:srgbClr val="C00000"/>
            </a:solidFill>
          </a:ln>
        </p:spPr>
      </p:pic>
      <p:pic>
        <p:nvPicPr>
          <p:cNvPr id="48" name="Slika 47">
            <a:extLst>
              <a:ext uri="{FF2B5EF4-FFF2-40B4-BE49-F238E27FC236}">
                <a16:creationId xmlns:a16="http://schemas.microsoft.com/office/drawing/2014/main" id="{F930AB7B-C0E6-84EC-F22B-FA9631731743}"/>
              </a:ext>
            </a:extLst>
          </p:cNvPr>
          <p:cNvPicPr>
            <a:picLocks noChangeAspect="1"/>
          </p:cNvPicPr>
          <p:nvPr/>
        </p:nvPicPr>
        <p:blipFill>
          <a:blip r:embed="rId14"/>
          <a:stretch>
            <a:fillRect/>
          </a:stretch>
        </p:blipFill>
        <p:spPr>
          <a:xfrm>
            <a:off x="3325017" y="2983202"/>
            <a:ext cx="555573" cy="971308"/>
          </a:xfrm>
          <a:prstGeom prst="rect">
            <a:avLst/>
          </a:prstGeom>
          <a:ln>
            <a:solidFill>
              <a:srgbClr val="C00000"/>
            </a:solidFill>
          </a:ln>
        </p:spPr>
      </p:pic>
      <p:pic>
        <p:nvPicPr>
          <p:cNvPr id="50" name="Slika 49">
            <a:extLst>
              <a:ext uri="{FF2B5EF4-FFF2-40B4-BE49-F238E27FC236}">
                <a16:creationId xmlns:a16="http://schemas.microsoft.com/office/drawing/2014/main" id="{F091C400-942F-38F0-22E4-29B7DFB26E3B}"/>
              </a:ext>
            </a:extLst>
          </p:cNvPr>
          <p:cNvPicPr>
            <a:picLocks noChangeAspect="1"/>
          </p:cNvPicPr>
          <p:nvPr/>
        </p:nvPicPr>
        <p:blipFill>
          <a:blip r:embed="rId15"/>
          <a:stretch>
            <a:fillRect/>
          </a:stretch>
        </p:blipFill>
        <p:spPr>
          <a:xfrm>
            <a:off x="3047875" y="5158011"/>
            <a:ext cx="851818" cy="1480401"/>
          </a:xfrm>
          <a:prstGeom prst="rect">
            <a:avLst/>
          </a:prstGeom>
          <a:ln>
            <a:solidFill>
              <a:srgbClr val="C00000"/>
            </a:solidFill>
          </a:ln>
        </p:spPr>
      </p:pic>
      <p:pic>
        <p:nvPicPr>
          <p:cNvPr id="7170" name="Picture 2">
            <a:extLst>
              <a:ext uri="{FF2B5EF4-FFF2-40B4-BE49-F238E27FC236}">
                <a16:creationId xmlns:a16="http://schemas.microsoft.com/office/drawing/2014/main" id="{356764EA-7A7F-D503-3CD3-177678DB2D1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057479" y="5827335"/>
            <a:ext cx="1976437" cy="1119471"/>
          </a:xfrm>
          <a:prstGeom prst="rect">
            <a:avLst/>
          </a:prstGeom>
          <a:noFill/>
          <a:extLst>
            <a:ext uri="{909E8E84-426E-40DD-AFC4-6F175D3DCCD1}">
              <a14:hiddenFill xmlns:a14="http://schemas.microsoft.com/office/drawing/2010/main">
                <a:solidFill>
                  <a:srgbClr val="FFFFFF"/>
                </a:solidFill>
              </a14:hiddenFill>
            </a:ext>
          </a:extLst>
        </p:spPr>
      </p:pic>
      <p:pic>
        <p:nvPicPr>
          <p:cNvPr id="60" name="Slika 59">
            <a:extLst>
              <a:ext uri="{FF2B5EF4-FFF2-40B4-BE49-F238E27FC236}">
                <a16:creationId xmlns:a16="http://schemas.microsoft.com/office/drawing/2014/main" id="{7AFACAAA-1464-3558-FF8A-7F066B58DCAD}"/>
              </a:ext>
            </a:extLst>
          </p:cNvPr>
          <p:cNvPicPr>
            <a:picLocks noChangeAspect="1"/>
          </p:cNvPicPr>
          <p:nvPr/>
        </p:nvPicPr>
        <p:blipFill>
          <a:blip r:embed="rId17"/>
          <a:stretch>
            <a:fillRect/>
          </a:stretch>
        </p:blipFill>
        <p:spPr>
          <a:xfrm>
            <a:off x="7446662" y="5730208"/>
            <a:ext cx="1445706" cy="1052430"/>
          </a:xfrm>
          <a:prstGeom prst="rect">
            <a:avLst/>
          </a:prstGeom>
          <a:ln>
            <a:solidFill>
              <a:srgbClr val="C00000"/>
            </a:solidFill>
          </a:ln>
        </p:spPr>
      </p:pic>
      <p:sp>
        <p:nvSpPr>
          <p:cNvPr id="61" name="PoljeZBesedilom 60">
            <a:extLst>
              <a:ext uri="{FF2B5EF4-FFF2-40B4-BE49-F238E27FC236}">
                <a16:creationId xmlns:a16="http://schemas.microsoft.com/office/drawing/2014/main" id="{F151DBB5-9C9C-24BE-003A-F1E193CD0F9C}"/>
              </a:ext>
            </a:extLst>
          </p:cNvPr>
          <p:cNvSpPr txBox="1"/>
          <p:nvPr/>
        </p:nvSpPr>
        <p:spPr>
          <a:xfrm>
            <a:off x="3944890" y="6314433"/>
            <a:ext cx="3832621" cy="369332"/>
          </a:xfrm>
          <a:prstGeom prst="rect">
            <a:avLst/>
          </a:prstGeom>
          <a:noFill/>
        </p:spPr>
        <p:txBody>
          <a:bodyPr wrap="square" rtlCol="0">
            <a:spAutoFit/>
          </a:bodyPr>
          <a:lstStyle/>
          <a:p>
            <a:r>
              <a:rPr lang="hu-HU" dirty="0">
                <a:solidFill>
                  <a:srgbClr val="C00000"/>
                </a:solidFill>
              </a:rPr>
              <a:t>19. SZÁZADI HELYI NYOMDÁK (1888)</a:t>
            </a:r>
            <a:endParaRPr lang="sl-SI" dirty="0">
              <a:solidFill>
                <a:srgbClr val="C00000"/>
              </a:solidFill>
            </a:endParaRPr>
          </a:p>
        </p:txBody>
      </p:sp>
      <p:pic>
        <p:nvPicPr>
          <p:cNvPr id="63" name="Slika 62">
            <a:extLst>
              <a:ext uri="{FF2B5EF4-FFF2-40B4-BE49-F238E27FC236}">
                <a16:creationId xmlns:a16="http://schemas.microsoft.com/office/drawing/2014/main" id="{C36F07AB-BD78-07FF-B707-E98F6C6FBBE2}"/>
              </a:ext>
            </a:extLst>
          </p:cNvPr>
          <p:cNvPicPr>
            <a:picLocks noChangeAspect="1"/>
          </p:cNvPicPr>
          <p:nvPr/>
        </p:nvPicPr>
        <p:blipFill>
          <a:blip r:embed="rId18"/>
          <a:stretch>
            <a:fillRect/>
          </a:stretch>
        </p:blipFill>
        <p:spPr>
          <a:xfrm>
            <a:off x="426015" y="886402"/>
            <a:ext cx="1052693" cy="1066018"/>
          </a:xfrm>
          <a:prstGeom prst="rect">
            <a:avLst/>
          </a:prstGeom>
          <a:ln>
            <a:solidFill>
              <a:srgbClr val="C00000"/>
            </a:solidFill>
          </a:ln>
        </p:spPr>
      </p:pic>
    </p:spTree>
    <p:extLst>
      <p:ext uri="{BB962C8B-B14F-4D97-AF65-F5344CB8AC3E}">
        <p14:creationId xmlns:p14="http://schemas.microsoft.com/office/powerpoint/2010/main" val="42054063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A0E0AF28-6E42-DB98-92C6-C09866F76DF7}"/>
              </a:ext>
            </a:extLst>
          </p:cNvPr>
          <p:cNvPicPr>
            <a:picLocks noChangeAspect="1"/>
          </p:cNvPicPr>
          <p:nvPr/>
        </p:nvPicPr>
        <p:blipFill rotWithShape="1">
          <a:blip r:embed="rId3">
            <a:alphaModFix amt="35000"/>
          </a:blip>
          <a:srcRect r="456" b="11517"/>
          <a:stretch/>
        </p:blipFill>
        <p:spPr>
          <a:xfrm>
            <a:off x="0" y="-1"/>
            <a:ext cx="12191999" cy="6858001"/>
          </a:xfrm>
          <a:prstGeom prst="rect">
            <a:avLst/>
          </a:prstGeom>
        </p:spPr>
      </p:pic>
      <p:pic>
        <p:nvPicPr>
          <p:cNvPr id="6146" name="Picture 2" descr="Rog bogatstva in izobilja z digitalnimi knjigami, tako, da se knjige sipajo iz natrpanega roga.">
            <a:extLst>
              <a:ext uri="{FF2B5EF4-FFF2-40B4-BE49-F238E27FC236}">
                <a16:creationId xmlns:a16="http://schemas.microsoft.com/office/drawing/2014/main" id="{2046E5BD-FFA3-D1B7-3E23-F66358B46D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značba mesta vsebine 3">
            <a:extLst>
              <a:ext uri="{FF2B5EF4-FFF2-40B4-BE49-F238E27FC236}">
                <a16:creationId xmlns:a16="http://schemas.microsoft.com/office/drawing/2014/main" id="{BD2CEEE4-2946-BEBD-CAC1-24B3938A6ABA}"/>
              </a:ext>
            </a:extLst>
          </p:cNvPr>
          <p:cNvSpPr txBox="1">
            <a:spLocks/>
          </p:cNvSpPr>
          <p:nvPr/>
        </p:nvSpPr>
        <p:spPr>
          <a:xfrm>
            <a:off x="7069576" y="6057131"/>
            <a:ext cx="4843023" cy="763538"/>
          </a:xfrm>
          <a:prstGeom prst="rect">
            <a:avLst/>
          </a:prstGeom>
        </p:spPr>
        <p:txBody>
          <a:bodyPr vert="horz" lIns="91440" tIns="45720" rIns="91440" bIns="45720" rtlCol="0">
            <a:normAutofit/>
          </a:bodyPr>
          <a:ls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sl-SI" b="1" dirty="0"/>
              <a:t>A digitális </a:t>
            </a:r>
            <a:r>
              <a:rPr lang="sl-SI" b="1" dirty="0" err="1"/>
              <a:t>könyvek</a:t>
            </a:r>
            <a:r>
              <a:rPr lang="sl-SI" b="1" dirty="0"/>
              <a:t> </a:t>
            </a:r>
            <a:r>
              <a:rPr lang="sl-SI" b="1" dirty="0" err="1"/>
              <a:t>bőségszaruja</a:t>
            </a:r>
            <a:endParaRPr lang="sl-SI" b="1" dirty="0"/>
          </a:p>
          <a:p>
            <a:pPr marL="0" indent="0">
              <a:buNone/>
            </a:pPr>
            <a:r>
              <a:rPr lang="sl-SI" b="1" dirty="0"/>
              <a:t>Microsoft Bing, 2023. </a:t>
            </a:r>
            <a:r>
              <a:rPr lang="sl-SI" b="1" dirty="0" err="1"/>
              <a:t>novembert</a:t>
            </a:r>
            <a:r>
              <a:rPr lang="sl-SI" b="1" dirty="0"/>
              <a:t> 27-én.</a:t>
            </a:r>
            <a:endParaRPr lang="sl-SI" dirty="0"/>
          </a:p>
        </p:txBody>
      </p:sp>
      <p:sp>
        <p:nvSpPr>
          <p:cNvPr id="5" name="Naslov 1">
            <a:extLst>
              <a:ext uri="{FF2B5EF4-FFF2-40B4-BE49-F238E27FC236}">
                <a16:creationId xmlns:a16="http://schemas.microsoft.com/office/drawing/2014/main" id="{FC8EBEFA-6A29-32FA-DC56-A2D0BCA416AF}"/>
              </a:ext>
            </a:extLst>
          </p:cNvPr>
          <p:cNvSpPr txBox="1">
            <a:spLocks/>
          </p:cNvSpPr>
          <p:nvPr/>
        </p:nvSpPr>
        <p:spPr>
          <a:xfrm>
            <a:off x="7734163" y="722362"/>
            <a:ext cx="4178436" cy="49799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l-SI" sz="2000" b="0" i="0" dirty="0">
                <a:solidFill>
                  <a:srgbClr val="0F0F0F"/>
                </a:solidFill>
                <a:effectLst/>
                <a:latin typeface="Söhne"/>
              </a:rPr>
              <a:t>01001011 11011111 10010001 10011011 11011111 10010010 11011111 10011001 11011111 10010101 11011111 10011010 11011111 10011011 11011111 10010001 11011111 10011001 11011111 10011000 11011111 10010000 00100000 11000010 11011111 10011011 11011111 10010011 11011111 10010011 11011111 10010100 11011111 10010101 11011111 10010110 11011111 10011000 11011111 10010100 11011111 10010011 11011111 10011001 11011111 10010100 11011111 10010101 11011111 10011000 11011111 10010100 11011111 10011001 11011111 10010100 00100001</a:t>
            </a:r>
            <a:endParaRPr lang="hu-HU" sz="2000" b="1" dirty="0">
              <a:solidFill>
                <a:schemeClr val="accent1">
                  <a:lumMod val="50000"/>
                </a:schemeClr>
              </a:solidFill>
              <a:latin typeface="+mn-lt"/>
            </a:endParaRPr>
          </a:p>
        </p:txBody>
      </p:sp>
    </p:spTree>
    <p:extLst>
      <p:ext uri="{BB962C8B-B14F-4D97-AF65-F5344CB8AC3E}">
        <p14:creationId xmlns:p14="http://schemas.microsoft.com/office/powerpoint/2010/main" val="2721170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a:extLst>
              <a:ext uri="{FF2B5EF4-FFF2-40B4-BE49-F238E27FC236}">
                <a16:creationId xmlns:a16="http://schemas.microsoft.com/office/drawing/2014/main" id="{69DBACB7-8FCD-49B0-3CDE-A31DD102BAE8}"/>
              </a:ext>
            </a:extLst>
          </p:cNvPr>
          <p:cNvPicPr>
            <a:picLocks noChangeAspect="1"/>
          </p:cNvPicPr>
          <p:nvPr/>
        </p:nvPicPr>
        <p:blipFill rotWithShape="1">
          <a:blip r:embed="rId2">
            <a:alphaModFix amt="35000"/>
          </a:blip>
          <a:srcRect r="456" b="11517"/>
          <a:stretch/>
        </p:blipFill>
        <p:spPr>
          <a:xfrm>
            <a:off x="0" y="-1"/>
            <a:ext cx="12191999" cy="6858001"/>
          </a:xfrm>
          <a:prstGeom prst="rect">
            <a:avLst/>
          </a:prstGeom>
        </p:spPr>
      </p:pic>
      <p:sp>
        <p:nvSpPr>
          <p:cNvPr id="4" name="Naslov 1">
            <a:extLst>
              <a:ext uri="{FF2B5EF4-FFF2-40B4-BE49-F238E27FC236}">
                <a16:creationId xmlns:a16="http://schemas.microsoft.com/office/drawing/2014/main" id="{797A667E-95A8-C832-19C0-B28B943D9B26}"/>
              </a:ext>
            </a:extLst>
          </p:cNvPr>
          <p:cNvSpPr txBox="1">
            <a:spLocks/>
          </p:cNvSpPr>
          <p:nvPr/>
        </p:nvSpPr>
        <p:spPr>
          <a:xfrm>
            <a:off x="990600" y="5000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u-HU"/>
              <a:t>Polgári Olvasó-egylet, 1871</a:t>
            </a:r>
            <a:endParaRPr lang="sl-SI" dirty="0"/>
          </a:p>
        </p:txBody>
      </p:sp>
      <p:sp>
        <p:nvSpPr>
          <p:cNvPr id="5" name="Označba mesta vsebine 2">
            <a:extLst>
              <a:ext uri="{FF2B5EF4-FFF2-40B4-BE49-F238E27FC236}">
                <a16:creationId xmlns:a16="http://schemas.microsoft.com/office/drawing/2014/main" id="{0537C0FC-1CBF-50E4-312C-E68AA8C174EC}"/>
              </a:ext>
            </a:extLst>
          </p:cNvPr>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u-HU" dirty="0"/>
              <a:t>Megalakulása a millenniumi emlékkönyv szerint: 1871, első elnöke a neves gyógyszerész, Kiss Béla volt, aki 1835-ben alapította a város első gyógyszertárát. A városban uralkodó körülményeket az is mutatja, hogy akkor az még egy zsúpos házban működött.</a:t>
            </a:r>
          </a:p>
          <a:p>
            <a:r>
              <a:rPr lang="hu-HU" dirty="0"/>
              <a:t>Alsólendva: nem volt nagyobb központ jellege, az </a:t>
            </a:r>
            <a:r>
              <a:rPr lang="hu-HU" dirty="0" err="1"/>
              <a:t>Esterházyak</a:t>
            </a:r>
            <a:r>
              <a:rPr lang="hu-HU" dirty="0"/>
              <a:t> tulajdonában lévő várat és a birtokokat bérbe adták, a városban csak néhány díszesebb, emeletes épület volt, melyek az uradalomhoz tartozó tiszti lakások voltak, a többi épület földszintes, általában zsúppal és ritkán cseréppel fedett ház volt. </a:t>
            </a:r>
            <a:endParaRPr lang="sl-SI" dirty="0"/>
          </a:p>
        </p:txBody>
      </p:sp>
    </p:spTree>
    <p:extLst>
      <p:ext uri="{BB962C8B-B14F-4D97-AF65-F5344CB8AC3E}">
        <p14:creationId xmlns:p14="http://schemas.microsoft.com/office/powerpoint/2010/main" val="2862566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a:extLst>
              <a:ext uri="{FF2B5EF4-FFF2-40B4-BE49-F238E27FC236}">
                <a16:creationId xmlns:a16="http://schemas.microsoft.com/office/drawing/2014/main" id="{AE5A257E-35A7-F154-AAE1-40949BD0EC8A}"/>
              </a:ext>
            </a:extLst>
          </p:cNvPr>
          <p:cNvPicPr>
            <a:picLocks noChangeAspect="1"/>
          </p:cNvPicPr>
          <p:nvPr/>
        </p:nvPicPr>
        <p:blipFill rotWithShape="1">
          <a:blip r:embed="rId2">
            <a:alphaModFix amt="35000"/>
          </a:blip>
          <a:srcRect r="456" b="11517"/>
          <a:stretch/>
        </p:blipFill>
        <p:spPr>
          <a:xfrm>
            <a:off x="0" y="-1"/>
            <a:ext cx="12191999" cy="6858001"/>
          </a:xfrm>
          <a:prstGeom prst="rect">
            <a:avLst/>
          </a:prstGeom>
        </p:spPr>
      </p:pic>
      <p:sp>
        <p:nvSpPr>
          <p:cNvPr id="2" name="Cím 1">
            <a:extLst>
              <a:ext uri="{FF2B5EF4-FFF2-40B4-BE49-F238E27FC236}">
                <a16:creationId xmlns:a16="http://schemas.microsoft.com/office/drawing/2014/main" id="{9E2ABE8B-DE21-F571-F386-EB4B7B07789B}"/>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CC8A6AE6-23EA-701E-B891-271F539F35A9}"/>
              </a:ext>
            </a:extLst>
          </p:cNvPr>
          <p:cNvSpPr>
            <a:spLocks noGrp="1"/>
          </p:cNvSpPr>
          <p:nvPr>
            <p:ph idx="1"/>
          </p:nvPr>
        </p:nvSpPr>
        <p:spPr/>
        <p:txBody>
          <a:bodyPr/>
          <a:lstStyle/>
          <a:p>
            <a:endParaRPr lang="hu-HU"/>
          </a:p>
        </p:txBody>
      </p:sp>
      <p:graphicFrame>
        <p:nvGraphicFramePr>
          <p:cNvPr id="5" name="Predmet 3">
            <a:extLst>
              <a:ext uri="{FF2B5EF4-FFF2-40B4-BE49-F238E27FC236}">
                <a16:creationId xmlns:a16="http://schemas.microsoft.com/office/drawing/2014/main" id="{85DDBDE8-3966-7F2E-422C-3B16FD3F96CF}"/>
              </a:ext>
            </a:extLst>
          </p:cNvPr>
          <p:cNvGraphicFramePr>
            <a:graphicFrameLocks noChangeAspect="1"/>
          </p:cNvGraphicFramePr>
          <p:nvPr>
            <p:extLst>
              <p:ext uri="{D42A27DB-BD31-4B8C-83A1-F6EECF244321}">
                <p14:modId xmlns:p14="http://schemas.microsoft.com/office/powerpoint/2010/main" val="1461530406"/>
              </p:ext>
            </p:extLst>
          </p:nvPr>
        </p:nvGraphicFramePr>
        <p:xfrm>
          <a:off x="19620" y="0"/>
          <a:ext cx="12172380" cy="7344229"/>
        </p:xfrm>
        <a:graphic>
          <a:graphicData uri="http://schemas.openxmlformats.org/presentationml/2006/ole">
            <mc:AlternateContent xmlns:mc="http://schemas.openxmlformats.org/markup-compatibility/2006">
              <mc:Choice xmlns:v="urn:schemas-microsoft-com:vml" Requires="v">
                <p:oleObj name="Image" r:id="rId3" imgW="5162760" imgH="3114720" progId="Photoshop.Image.13">
                  <p:embed/>
                </p:oleObj>
              </mc:Choice>
              <mc:Fallback>
                <p:oleObj name="Image" r:id="rId3" imgW="5162760" imgH="3114720" progId="Photoshop.Image.13">
                  <p:embed/>
                  <p:pic>
                    <p:nvPicPr>
                      <p:cNvPr id="4" name="Predmet 3"/>
                      <p:cNvPicPr/>
                      <p:nvPr/>
                    </p:nvPicPr>
                    <p:blipFill>
                      <a:blip r:embed="rId4"/>
                      <a:stretch>
                        <a:fillRect/>
                      </a:stretch>
                    </p:blipFill>
                    <p:spPr>
                      <a:xfrm>
                        <a:off x="19620" y="0"/>
                        <a:ext cx="12172380" cy="7344229"/>
                      </a:xfrm>
                      <a:prstGeom prst="rect">
                        <a:avLst/>
                      </a:prstGeom>
                    </p:spPr>
                  </p:pic>
                </p:oleObj>
              </mc:Fallback>
            </mc:AlternateContent>
          </a:graphicData>
        </a:graphic>
      </p:graphicFrame>
      <p:sp>
        <p:nvSpPr>
          <p:cNvPr id="7" name="Szövegdoboz 6">
            <a:extLst>
              <a:ext uri="{FF2B5EF4-FFF2-40B4-BE49-F238E27FC236}">
                <a16:creationId xmlns:a16="http://schemas.microsoft.com/office/drawing/2014/main" id="{9F410ACA-916D-C60D-89FE-DC738286534D}"/>
              </a:ext>
            </a:extLst>
          </p:cNvPr>
          <p:cNvSpPr txBox="1"/>
          <p:nvPr/>
        </p:nvSpPr>
        <p:spPr>
          <a:xfrm>
            <a:off x="4735285" y="6875955"/>
            <a:ext cx="8396514" cy="369332"/>
          </a:xfrm>
          <a:prstGeom prst="rect">
            <a:avLst/>
          </a:prstGeom>
          <a:noFill/>
        </p:spPr>
        <p:txBody>
          <a:bodyPr wrap="square">
            <a:spAutoFit/>
          </a:bodyPr>
          <a:lstStyle/>
          <a:p>
            <a:r>
              <a:rPr lang="hu-HU" dirty="0"/>
              <a:t>Képeslap, Lendvai Könyvár és Kulturális Központ</a:t>
            </a:r>
          </a:p>
        </p:txBody>
      </p:sp>
    </p:spTree>
    <p:extLst>
      <p:ext uri="{BB962C8B-B14F-4D97-AF65-F5344CB8AC3E}">
        <p14:creationId xmlns:p14="http://schemas.microsoft.com/office/powerpoint/2010/main" val="1080328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ép 7">
            <a:extLst>
              <a:ext uri="{FF2B5EF4-FFF2-40B4-BE49-F238E27FC236}">
                <a16:creationId xmlns:a16="http://schemas.microsoft.com/office/drawing/2014/main" id="{3E78E578-9BC2-C13F-B68C-D7CD2D57FA04}"/>
              </a:ext>
            </a:extLst>
          </p:cNvPr>
          <p:cNvPicPr>
            <a:picLocks noChangeAspect="1"/>
          </p:cNvPicPr>
          <p:nvPr/>
        </p:nvPicPr>
        <p:blipFill rotWithShape="1">
          <a:blip r:embed="rId2">
            <a:alphaModFix amt="35000"/>
          </a:blip>
          <a:srcRect r="456" b="11517"/>
          <a:stretch/>
        </p:blipFill>
        <p:spPr>
          <a:xfrm>
            <a:off x="0" y="-1"/>
            <a:ext cx="12191999" cy="6858001"/>
          </a:xfrm>
          <a:prstGeom prst="rect">
            <a:avLst/>
          </a:prstGeom>
        </p:spPr>
      </p:pic>
      <p:pic>
        <p:nvPicPr>
          <p:cNvPr id="5" name="Kép 4" descr="A képen szöveg, levél, kézírás, könyv látható&#10;&#10;Automatikusan generált leírás">
            <a:extLst>
              <a:ext uri="{FF2B5EF4-FFF2-40B4-BE49-F238E27FC236}">
                <a16:creationId xmlns:a16="http://schemas.microsoft.com/office/drawing/2014/main" id="{17C5BD88-8A61-476B-0465-334B84D28A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008741" y="-373744"/>
            <a:ext cx="7104741" cy="3552371"/>
          </a:xfrm>
          <a:prstGeom prst="rect">
            <a:avLst/>
          </a:prstGeom>
        </p:spPr>
      </p:pic>
      <p:pic>
        <p:nvPicPr>
          <p:cNvPr id="7" name="Kép 6" descr="A képen szöveg, kézírás, papír, tinta látható&#10;&#10;Automatikusan generált leírás">
            <a:extLst>
              <a:ext uri="{FF2B5EF4-FFF2-40B4-BE49-F238E27FC236}">
                <a16:creationId xmlns:a16="http://schemas.microsoft.com/office/drawing/2014/main" id="{FA12EDD0-660B-69B0-0DDD-A5377617F0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143" y="2601685"/>
            <a:ext cx="12997544" cy="6498772"/>
          </a:xfrm>
          <a:prstGeom prst="rect">
            <a:avLst/>
          </a:prstGeom>
        </p:spPr>
      </p:pic>
      <p:sp>
        <p:nvSpPr>
          <p:cNvPr id="10" name="Szövegdoboz 9">
            <a:extLst>
              <a:ext uri="{FF2B5EF4-FFF2-40B4-BE49-F238E27FC236}">
                <a16:creationId xmlns:a16="http://schemas.microsoft.com/office/drawing/2014/main" id="{87E5DEDE-1D4C-514B-1DE7-EDFE0C13574A}"/>
              </a:ext>
            </a:extLst>
          </p:cNvPr>
          <p:cNvSpPr txBox="1"/>
          <p:nvPr/>
        </p:nvSpPr>
        <p:spPr>
          <a:xfrm>
            <a:off x="8592456" y="2230148"/>
            <a:ext cx="7199086" cy="369332"/>
          </a:xfrm>
          <a:prstGeom prst="rect">
            <a:avLst/>
          </a:prstGeom>
          <a:noFill/>
        </p:spPr>
        <p:txBody>
          <a:bodyPr wrap="square">
            <a:spAutoFit/>
          </a:bodyPr>
          <a:lstStyle/>
          <a:p>
            <a:r>
              <a:rPr lang="hu-HU" dirty="0"/>
              <a:t>HU-MNL-ZML-IV.433. No. 904. borító</a:t>
            </a:r>
          </a:p>
        </p:txBody>
      </p:sp>
      <p:sp>
        <p:nvSpPr>
          <p:cNvPr id="12" name="Szövegdoboz 11">
            <a:extLst>
              <a:ext uri="{FF2B5EF4-FFF2-40B4-BE49-F238E27FC236}">
                <a16:creationId xmlns:a16="http://schemas.microsoft.com/office/drawing/2014/main" id="{DD42940B-43BB-43F1-14B2-9118FC432498}"/>
              </a:ext>
            </a:extLst>
          </p:cNvPr>
          <p:cNvSpPr txBox="1"/>
          <p:nvPr/>
        </p:nvSpPr>
        <p:spPr>
          <a:xfrm>
            <a:off x="6259285" y="174562"/>
            <a:ext cx="8396514" cy="369332"/>
          </a:xfrm>
          <a:prstGeom prst="rect">
            <a:avLst/>
          </a:prstGeom>
          <a:noFill/>
        </p:spPr>
        <p:txBody>
          <a:bodyPr wrap="square">
            <a:spAutoFit/>
          </a:bodyPr>
          <a:lstStyle/>
          <a:p>
            <a:r>
              <a:rPr lang="hu-HU" dirty="0"/>
              <a:t>HU-MNL-ZML-IV.433. No. 904. összeírás</a:t>
            </a:r>
          </a:p>
        </p:txBody>
      </p:sp>
      <p:sp>
        <p:nvSpPr>
          <p:cNvPr id="53" name="Pravokotnik 52">
            <a:extLst>
              <a:ext uri="{FF2B5EF4-FFF2-40B4-BE49-F238E27FC236}">
                <a16:creationId xmlns:a16="http://schemas.microsoft.com/office/drawing/2014/main" id="{0497632E-E25B-0169-80F6-04A80706D587}"/>
              </a:ext>
            </a:extLst>
          </p:cNvPr>
          <p:cNvSpPr/>
          <p:nvPr/>
        </p:nvSpPr>
        <p:spPr>
          <a:xfrm>
            <a:off x="4915242" y="7499084"/>
            <a:ext cx="8114283" cy="1231106"/>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a:spcAft>
                <a:spcPts val="0"/>
              </a:spcAft>
            </a:pPr>
            <a:r>
              <a:rPr lang="sl-SI" dirty="0">
                <a:effectLst/>
                <a:latin typeface="Calibri" panose="020F0502020204030204" pitchFamily="34" charset="0"/>
                <a:ea typeface="Calibri" panose="020F0502020204030204" pitchFamily="34" charset="0"/>
                <a:cs typeface="Times New Roman" panose="02020603050405020304" pitchFamily="18" charset="0"/>
              </a:rPr>
              <a:t>Magyar </a:t>
            </a:r>
            <a:r>
              <a:rPr lang="sl-SI" dirty="0" err="1">
                <a:effectLst/>
                <a:latin typeface="Calibri" panose="020F0502020204030204" pitchFamily="34" charset="0"/>
                <a:ea typeface="Calibri" panose="020F0502020204030204" pitchFamily="34" charset="0"/>
                <a:cs typeface="Times New Roman" panose="02020603050405020304" pitchFamily="18" charset="0"/>
              </a:rPr>
              <a:t>Nemzeti</a:t>
            </a:r>
            <a:r>
              <a:rPr lang="sl-SI" dirty="0">
                <a:effectLst/>
                <a:latin typeface="Calibri" panose="020F0502020204030204" pitchFamily="34" charset="0"/>
                <a:ea typeface="Calibri" panose="020F0502020204030204" pitchFamily="34" charset="0"/>
                <a:cs typeface="Times New Roman" panose="02020603050405020304" pitchFamily="18" charset="0"/>
              </a:rPr>
              <a:t> </a:t>
            </a:r>
            <a:r>
              <a:rPr lang="sl-SI" dirty="0" err="1">
                <a:effectLst/>
                <a:latin typeface="Calibri" panose="020F0502020204030204" pitchFamily="34" charset="0"/>
                <a:ea typeface="Calibri" panose="020F0502020204030204" pitchFamily="34" charset="0"/>
                <a:cs typeface="Times New Roman" panose="02020603050405020304" pitchFamily="18" charset="0"/>
              </a:rPr>
              <a:t>Levéltár</a:t>
            </a:r>
            <a:r>
              <a:rPr lang="sl-SI" dirty="0">
                <a:effectLst/>
                <a:latin typeface="Calibri" panose="020F0502020204030204" pitchFamily="34" charset="0"/>
                <a:ea typeface="Calibri" panose="020F0502020204030204" pitchFamily="34" charset="0"/>
                <a:cs typeface="Times New Roman" panose="02020603050405020304" pitchFamily="18" charset="0"/>
              </a:rPr>
              <a:t> Zala </a:t>
            </a:r>
            <a:r>
              <a:rPr lang="sl-SI" dirty="0" err="1">
                <a:effectLst/>
                <a:latin typeface="Calibri" panose="020F0502020204030204" pitchFamily="34" charset="0"/>
                <a:ea typeface="Calibri" panose="020F0502020204030204" pitchFamily="34" charset="0"/>
                <a:cs typeface="Times New Roman" panose="02020603050405020304" pitchFamily="18" charset="0"/>
              </a:rPr>
              <a:t>Megyei</a:t>
            </a:r>
            <a:r>
              <a:rPr lang="sl-SI" dirty="0">
                <a:effectLst/>
                <a:latin typeface="Calibri" panose="020F0502020204030204" pitchFamily="34" charset="0"/>
                <a:ea typeface="Calibri" panose="020F0502020204030204" pitchFamily="34" charset="0"/>
                <a:cs typeface="Times New Roman" panose="02020603050405020304" pitchFamily="18" charset="0"/>
              </a:rPr>
              <a:t> </a:t>
            </a:r>
            <a:r>
              <a:rPr lang="sl-SI" dirty="0" err="1">
                <a:effectLst/>
                <a:latin typeface="Calibri" panose="020F0502020204030204" pitchFamily="34" charset="0"/>
                <a:ea typeface="Calibri" panose="020F0502020204030204" pitchFamily="34" charset="0"/>
                <a:cs typeface="Times New Roman" panose="02020603050405020304" pitchFamily="18" charset="0"/>
              </a:rPr>
              <a:t>Levéltára</a:t>
            </a:r>
            <a:r>
              <a:rPr lang="sl-SI" dirty="0">
                <a:effectLst/>
                <a:latin typeface="Calibri" panose="020F0502020204030204" pitchFamily="34" charset="0"/>
                <a:ea typeface="Calibri" panose="020F0502020204030204" pitchFamily="34" charset="0"/>
                <a:cs typeface="Times New Roman" panose="02020603050405020304" pitchFamily="18" charset="0"/>
              </a:rPr>
              <a:t> (MNL ZML) IV.433. </a:t>
            </a:r>
            <a:r>
              <a:rPr lang="sl-SI" dirty="0" err="1">
                <a:effectLst/>
                <a:latin typeface="Calibri" panose="020F0502020204030204" pitchFamily="34" charset="0"/>
                <a:ea typeface="Calibri" panose="020F0502020204030204" pitchFamily="34" charset="0"/>
                <a:cs typeface="Times New Roman" panose="02020603050405020304" pitchFamily="18" charset="0"/>
              </a:rPr>
              <a:t>Egyedi</a:t>
            </a:r>
            <a:r>
              <a:rPr lang="sl-SI" dirty="0">
                <a:effectLst/>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sl-SI" dirty="0" err="1">
                <a:effectLst/>
                <a:latin typeface="Calibri" panose="020F0502020204030204" pitchFamily="34" charset="0"/>
                <a:ea typeface="Calibri" panose="020F0502020204030204" pitchFamily="34" charset="0"/>
                <a:cs typeface="Times New Roman" panose="02020603050405020304" pitchFamily="18" charset="0"/>
              </a:rPr>
              <a:t>iratok</a:t>
            </a:r>
            <a:r>
              <a:rPr lang="sl-SI" dirty="0">
                <a:effectLst/>
                <a:latin typeface="Calibri" panose="020F0502020204030204" pitchFamily="34" charset="0"/>
                <a:ea typeface="Calibri" panose="020F0502020204030204" pitchFamily="34" charset="0"/>
                <a:cs typeface="Times New Roman" panose="02020603050405020304" pitchFamily="18" charset="0"/>
              </a:rPr>
              <a:t> </a:t>
            </a:r>
            <a:r>
              <a:rPr lang="sl-SI" dirty="0" err="1">
                <a:effectLst/>
                <a:latin typeface="Calibri" panose="020F0502020204030204" pitchFamily="34" charset="0"/>
                <a:ea typeface="Calibri" panose="020F0502020204030204" pitchFamily="34" charset="0"/>
                <a:cs typeface="Times New Roman" panose="02020603050405020304" pitchFamily="18" charset="0"/>
              </a:rPr>
              <a:t>gyűjteménye</a:t>
            </a:r>
            <a:r>
              <a:rPr lang="sl-SI" dirty="0">
                <a:effectLst/>
                <a:latin typeface="Calibri" panose="020F0502020204030204" pitchFamily="34" charset="0"/>
                <a:ea typeface="Calibri" panose="020F0502020204030204" pitchFamily="34" charset="0"/>
                <a:cs typeface="Times New Roman" panose="02020603050405020304" pitchFamily="18" charset="0"/>
              </a:rPr>
              <a:t>. No. 904. </a:t>
            </a:r>
            <a:r>
              <a:rPr lang="sl-SI" dirty="0" err="1">
                <a:effectLst/>
                <a:latin typeface="Calibri" panose="020F0502020204030204" pitchFamily="34" charset="0"/>
                <a:ea typeface="Calibri" panose="020F0502020204030204" pitchFamily="34" charset="0"/>
                <a:cs typeface="Times New Roman" panose="02020603050405020304" pitchFamily="18" charset="0"/>
              </a:rPr>
              <a:t>Egyletek</a:t>
            </a:r>
            <a:r>
              <a:rPr lang="sl-SI" dirty="0">
                <a:effectLst/>
                <a:latin typeface="Calibri" panose="020F0502020204030204" pitchFamily="34" charset="0"/>
                <a:ea typeface="Calibri" panose="020F0502020204030204" pitchFamily="34" charset="0"/>
                <a:cs typeface="Times New Roman" panose="02020603050405020304" pitchFamily="18" charset="0"/>
              </a:rPr>
              <a:t> és </a:t>
            </a:r>
            <a:r>
              <a:rPr lang="sl-SI" dirty="0" err="1">
                <a:effectLst/>
                <a:latin typeface="Calibri" panose="020F0502020204030204" pitchFamily="34" charset="0"/>
                <a:ea typeface="Calibri" panose="020F0502020204030204" pitchFamily="34" charset="0"/>
                <a:cs typeface="Times New Roman" panose="02020603050405020304" pitchFamily="18" charset="0"/>
              </a:rPr>
              <a:t>társulatok</a:t>
            </a:r>
            <a:r>
              <a:rPr lang="sl-SI" dirty="0">
                <a:effectLst/>
                <a:latin typeface="Calibri" panose="020F0502020204030204" pitchFamily="34" charset="0"/>
                <a:ea typeface="Calibri" panose="020F0502020204030204" pitchFamily="34" charset="0"/>
                <a:cs typeface="Times New Roman" panose="02020603050405020304" pitchFamily="18" charset="0"/>
              </a:rPr>
              <a:t> </a:t>
            </a:r>
            <a:r>
              <a:rPr lang="sl-SI" dirty="0" err="1">
                <a:effectLst/>
                <a:latin typeface="Calibri" panose="020F0502020204030204" pitchFamily="34" charset="0"/>
                <a:ea typeface="Calibri" panose="020F0502020204030204" pitchFamily="34" charset="0"/>
                <a:cs typeface="Times New Roman" panose="02020603050405020304" pitchFamily="18" charset="0"/>
              </a:rPr>
              <a:t>nyilvántartása</a:t>
            </a:r>
            <a:r>
              <a:rPr lang="sl-SI" dirty="0">
                <a:effectLst/>
                <a:latin typeface="Calibri" panose="020F0502020204030204" pitchFamily="34" charset="0"/>
                <a:ea typeface="Calibri" panose="020F0502020204030204" pitchFamily="34" charset="0"/>
                <a:cs typeface="Times New Roman" panose="02020603050405020304" pitchFamily="18" charset="0"/>
              </a:rPr>
              <a:t> </a:t>
            </a:r>
          </a:p>
          <a:p>
            <a:r>
              <a:rPr lang="sl-SI" dirty="0">
                <a:effectLst/>
                <a:latin typeface="Calibri" panose="020F0502020204030204" pitchFamily="34" charset="0"/>
                <a:ea typeface="Calibri" panose="020F0502020204030204" pitchFamily="34" charset="0"/>
                <a:cs typeface="Times New Roman" panose="02020603050405020304" pitchFamily="18" charset="0"/>
              </a:rPr>
              <a:t>(</a:t>
            </a:r>
            <a:r>
              <a:rPr lang="sl-SI" dirty="0" err="1">
                <a:effectLst/>
                <a:latin typeface="Calibri" panose="020F0502020204030204" pitchFamily="34" charset="0"/>
                <a:ea typeface="Calibri" panose="020F0502020204030204" pitchFamily="34" charset="0"/>
                <a:cs typeface="Times New Roman" panose="02020603050405020304" pitchFamily="18" charset="0"/>
              </a:rPr>
              <a:t>egyesületi</a:t>
            </a:r>
            <a:r>
              <a:rPr lang="sl-SI" dirty="0">
                <a:effectLst/>
                <a:latin typeface="Calibri" panose="020F0502020204030204" pitchFamily="34" charset="0"/>
                <a:ea typeface="Calibri" panose="020F0502020204030204" pitchFamily="34" charset="0"/>
                <a:cs typeface="Times New Roman" panose="02020603050405020304" pitchFamily="18" charset="0"/>
              </a:rPr>
              <a:t> </a:t>
            </a:r>
            <a:r>
              <a:rPr lang="sl-SI" dirty="0" err="1">
                <a:effectLst/>
                <a:latin typeface="Calibri" panose="020F0502020204030204" pitchFamily="34" charset="0"/>
                <a:ea typeface="Calibri" panose="020F0502020204030204" pitchFamily="34" charset="0"/>
                <a:cs typeface="Times New Roman" panose="02020603050405020304" pitchFamily="18" charset="0"/>
              </a:rPr>
              <a:t>kataszter</a:t>
            </a:r>
            <a:r>
              <a:rPr lang="sl-SI" dirty="0">
                <a:effectLst/>
                <a:latin typeface="Calibri" panose="020F0502020204030204" pitchFamily="34" charset="0"/>
                <a:ea typeface="Calibri" panose="020F0502020204030204" pitchFamily="34" charset="0"/>
                <a:cs typeface="Times New Roman" panose="02020603050405020304" pitchFamily="18" charset="0"/>
              </a:rPr>
              <a:t>). (120. </a:t>
            </a:r>
            <a:r>
              <a:rPr lang="sl-SI" dirty="0" err="1">
                <a:effectLst/>
                <a:latin typeface="Calibri" panose="020F0502020204030204" pitchFamily="34" charset="0"/>
                <a:ea typeface="Calibri" panose="020F0502020204030204" pitchFamily="34" charset="0"/>
                <a:cs typeface="Times New Roman" panose="02020603050405020304" pitchFamily="18" charset="0"/>
              </a:rPr>
              <a:t>doboz</a:t>
            </a:r>
            <a:r>
              <a:rPr lang="sl-SI" dirty="0">
                <a:effectLst/>
                <a:latin typeface="Calibri" panose="020F0502020204030204" pitchFamily="34" charset="0"/>
                <a:ea typeface="Calibri" panose="020F0502020204030204" pitchFamily="34" charset="0"/>
                <a:cs typeface="Times New Roman" panose="02020603050405020304" pitchFamily="18" charset="0"/>
              </a:rPr>
              <a:t>) </a:t>
            </a:r>
          </a:p>
          <a:p>
            <a:r>
              <a:rPr lang="sl-SI" sz="1000" dirty="0">
                <a:effectLst/>
                <a:latin typeface="Calibri" panose="020F0502020204030204" pitchFamily="34" charset="0"/>
                <a:ea typeface="Calibri" panose="020F0502020204030204" pitchFamily="34" charset="0"/>
                <a:cs typeface="Times New Roman" panose="02020603050405020304" pitchFamily="18" charset="0"/>
              </a:rPr>
              <a:t>(</a:t>
            </a:r>
            <a:r>
              <a:rPr lang="sl-SI" sz="1000" dirty="0" err="1">
                <a:effectLst/>
                <a:latin typeface="Calibri" panose="020F0502020204030204" pitchFamily="34" charset="0"/>
                <a:ea typeface="Calibri" panose="020F0502020204030204" pitchFamily="34" charset="0"/>
                <a:cs typeface="Times New Roman" panose="02020603050405020304" pitchFamily="18" charset="0"/>
              </a:rPr>
              <a:t>Az</a:t>
            </a:r>
            <a:r>
              <a:rPr lang="sl-SI" sz="1000" dirty="0">
                <a:effectLst/>
                <a:latin typeface="Calibri" panose="020F0502020204030204" pitchFamily="34" charset="0"/>
                <a:ea typeface="Calibri" panose="020F0502020204030204" pitchFamily="34" charset="0"/>
                <a:cs typeface="Times New Roman" panose="02020603050405020304" pitchFamily="18" charset="0"/>
              </a:rPr>
              <a:t> 1871. és 1872. </a:t>
            </a:r>
            <a:r>
              <a:rPr lang="sl-SI" sz="1000" dirty="0" err="1">
                <a:effectLst/>
                <a:latin typeface="Calibri" panose="020F0502020204030204" pitchFamily="34" charset="0"/>
                <a:ea typeface="Calibri" panose="020F0502020204030204" pitchFamily="34" charset="0"/>
                <a:cs typeface="Times New Roman" panose="02020603050405020304" pitchFamily="18" charset="0"/>
              </a:rPr>
              <a:t>évi</a:t>
            </a:r>
            <a:r>
              <a:rPr lang="sl-SI" sz="1000" dirty="0">
                <a:effectLst/>
                <a:latin typeface="Calibri" panose="020F0502020204030204" pitchFamily="34" charset="0"/>
                <a:ea typeface="Calibri" panose="020F0502020204030204" pitchFamily="34" charset="0"/>
                <a:cs typeface="Times New Roman" panose="02020603050405020304" pitchFamily="18" charset="0"/>
              </a:rPr>
              <a:t> </a:t>
            </a:r>
            <a:r>
              <a:rPr lang="sl-SI" sz="1000" dirty="0" err="1">
                <a:effectLst/>
                <a:latin typeface="Calibri" panose="020F0502020204030204" pitchFamily="34" charset="0"/>
                <a:ea typeface="Calibri" panose="020F0502020204030204" pitchFamily="34" charset="0"/>
                <a:cs typeface="Times New Roman" panose="02020603050405020304" pitchFamily="18" charset="0"/>
              </a:rPr>
              <a:t>alispáni</a:t>
            </a:r>
            <a:r>
              <a:rPr lang="sl-SI" sz="1000" dirty="0">
                <a:effectLst/>
                <a:latin typeface="Calibri" panose="020F0502020204030204" pitchFamily="34" charset="0"/>
                <a:ea typeface="Calibri" panose="020F0502020204030204" pitchFamily="34" charset="0"/>
                <a:cs typeface="Times New Roman" panose="02020603050405020304" pitchFamily="18" charset="0"/>
              </a:rPr>
              <a:t> </a:t>
            </a:r>
            <a:r>
              <a:rPr lang="sl-SI" sz="1000" dirty="0" err="1">
                <a:effectLst/>
                <a:latin typeface="Calibri" panose="020F0502020204030204" pitchFamily="34" charset="0"/>
                <a:ea typeface="Calibri" panose="020F0502020204030204" pitchFamily="34" charset="0"/>
                <a:cs typeface="Times New Roman" panose="02020603050405020304" pitchFamily="18" charset="0"/>
              </a:rPr>
              <a:t>iratoknak</a:t>
            </a:r>
            <a:r>
              <a:rPr lang="sl-SI" sz="1000" dirty="0">
                <a:effectLst/>
                <a:latin typeface="Calibri" panose="020F0502020204030204" pitchFamily="34" charset="0"/>
                <a:ea typeface="Calibri" panose="020F0502020204030204" pitchFamily="34" charset="0"/>
                <a:cs typeface="Times New Roman" panose="02020603050405020304" pitchFamily="18" charset="0"/>
              </a:rPr>
              <a:t> </a:t>
            </a:r>
            <a:r>
              <a:rPr lang="sl-SI" sz="1000" dirty="0" err="1">
                <a:effectLst/>
                <a:latin typeface="Calibri" panose="020F0502020204030204" pitchFamily="34" charset="0"/>
                <a:ea typeface="Calibri" panose="020F0502020204030204" pitchFamily="34" charset="0"/>
                <a:cs typeface="Times New Roman" panose="02020603050405020304" pitchFamily="18" charset="0"/>
              </a:rPr>
              <a:t>nincs</a:t>
            </a:r>
            <a:r>
              <a:rPr lang="sl-SI" sz="1000" dirty="0">
                <a:effectLst/>
                <a:latin typeface="Calibri" panose="020F0502020204030204" pitchFamily="34" charset="0"/>
                <a:ea typeface="Calibri" panose="020F0502020204030204" pitchFamily="34" charset="0"/>
                <a:cs typeface="Times New Roman" panose="02020603050405020304" pitchFamily="18" charset="0"/>
              </a:rPr>
              <a:t> </a:t>
            </a:r>
            <a:r>
              <a:rPr lang="sl-SI" sz="1000" dirty="0" err="1">
                <a:effectLst/>
                <a:latin typeface="Calibri" panose="020F0502020204030204" pitchFamily="34" charset="0"/>
                <a:ea typeface="Calibri" panose="020F0502020204030204" pitchFamily="34" charset="0"/>
                <a:cs typeface="Times New Roman" panose="02020603050405020304" pitchFamily="18" charset="0"/>
              </a:rPr>
              <a:t>betűrendes</a:t>
            </a:r>
            <a:r>
              <a:rPr lang="sl-SI" sz="1000" dirty="0">
                <a:effectLst/>
                <a:latin typeface="Calibri" panose="020F0502020204030204" pitchFamily="34" charset="0"/>
                <a:ea typeface="Calibri" panose="020F0502020204030204" pitchFamily="34" charset="0"/>
                <a:cs typeface="Times New Roman" panose="02020603050405020304" pitchFamily="18" charset="0"/>
              </a:rPr>
              <a:t> </a:t>
            </a:r>
            <a:r>
              <a:rPr lang="sl-SI" sz="1000" dirty="0" err="1">
                <a:effectLst/>
                <a:latin typeface="Calibri" panose="020F0502020204030204" pitchFamily="34" charset="0"/>
                <a:ea typeface="Calibri" panose="020F0502020204030204" pitchFamily="34" charset="0"/>
                <a:cs typeface="Times New Roman" panose="02020603050405020304" pitchFamily="18" charset="0"/>
              </a:rPr>
              <a:t>mutatója</a:t>
            </a:r>
            <a:r>
              <a:rPr lang="sl-SI" sz="1000" dirty="0">
                <a:effectLst/>
                <a:latin typeface="Calibri" panose="020F0502020204030204" pitchFamily="34" charset="0"/>
                <a:ea typeface="Calibri" panose="020F0502020204030204" pitchFamily="34" charset="0"/>
                <a:cs typeface="Times New Roman" panose="02020603050405020304" pitchFamily="18" charset="0"/>
              </a:rPr>
              <a:t>, </a:t>
            </a:r>
            <a:r>
              <a:rPr lang="sl-SI" sz="1000" dirty="0" err="1">
                <a:effectLst/>
                <a:latin typeface="Calibri" panose="020F0502020204030204" pitchFamily="34" charset="0"/>
                <a:ea typeface="Calibri" panose="020F0502020204030204" pitchFamily="34" charset="0"/>
                <a:cs typeface="Times New Roman" panose="02020603050405020304" pitchFamily="18" charset="0"/>
              </a:rPr>
              <a:t>így</a:t>
            </a:r>
            <a:r>
              <a:rPr lang="sl-SI" sz="1000" dirty="0">
                <a:effectLst/>
                <a:latin typeface="Calibri" panose="020F0502020204030204" pitchFamily="34" charset="0"/>
                <a:ea typeface="Calibri" panose="020F0502020204030204" pitchFamily="34" charset="0"/>
                <a:cs typeface="Times New Roman" panose="02020603050405020304" pitchFamily="18" charset="0"/>
              </a:rPr>
              <a:t> nem </a:t>
            </a:r>
            <a:r>
              <a:rPr lang="sl-SI" sz="1000" dirty="0" err="1">
                <a:effectLst/>
                <a:latin typeface="Calibri" panose="020F0502020204030204" pitchFamily="34" charset="0"/>
                <a:ea typeface="Calibri" panose="020F0502020204030204" pitchFamily="34" charset="0"/>
                <a:cs typeface="Times New Roman" panose="02020603050405020304" pitchFamily="18" charset="0"/>
              </a:rPr>
              <a:t>lehet</a:t>
            </a:r>
            <a:r>
              <a:rPr lang="sl-SI" sz="1000" dirty="0">
                <a:effectLst/>
                <a:latin typeface="Calibri" panose="020F0502020204030204" pitchFamily="34" charset="0"/>
                <a:ea typeface="Calibri" panose="020F0502020204030204" pitchFamily="34" charset="0"/>
                <a:cs typeface="Times New Roman" panose="02020603050405020304" pitchFamily="18" charset="0"/>
              </a:rPr>
              <a:t> </a:t>
            </a:r>
            <a:r>
              <a:rPr lang="sl-SI" sz="1000" dirty="0" err="1">
                <a:effectLst/>
                <a:latin typeface="Calibri" panose="020F0502020204030204" pitchFamily="34" charset="0"/>
                <a:ea typeface="Calibri" panose="020F0502020204030204" pitchFamily="34" charset="0"/>
                <a:cs typeface="Times New Roman" panose="02020603050405020304" pitchFamily="18" charset="0"/>
              </a:rPr>
              <a:t>visszakeresni</a:t>
            </a:r>
            <a:r>
              <a:rPr lang="sl-SI" sz="1000" dirty="0">
                <a:effectLst/>
                <a:latin typeface="Calibri" panose="020F0502020204030204" pitchFamily="34" charset="0"/>
                <a:ea typeface="Calibri" panose="020F0502020204030204" pitchFamily="34" charset="0"/>
                <a:cs typeface="Times New Roman" panose="02020603050405020304" pitchFamily="18" charset="0"/>
              </a:rPr>
              <a:t> a </a:t>
            </a:r>
            <a:r>
              <a:rPr lang="sl-SI" sz="1000" dirty="0" err="1">
                <a:effectLst/>
                <a:latin typeface="Calibri" panose="020F0502020204030204" pitchFamily="34" charset="0"/>
                <a:ea typeface="Calibri" panose="020F0502020204030204" pitchFamily="34" charset="0"/>
                <a:cs typeface="Times New Roman" panose="02020603050405020304" pitchFamily="18" charset="0"/>
              </a:rPr>
              <a:t>belügyminisztériumi</a:t>
            </a:r>
            <a:r>
              <a:rPr lang="sl-SI" sz="1000" dirty="0">
                <a:effectLst/>
                <a:latin typeface="Calibri" panose="020F0502020204030204" pitchFamily="34" charset="0"/>
                <a:ea typeface="Calibri" panose="020F0502020204030204" pitchFamily="34" charset="0"/>
                <a:cs typeface="Times New Roman" panose="02020603050405020304" pitchFamily="18" charset="0"/>
              </a:rPr>
              <a:t> </a:t>
            </a:r>
            <a:r>
              <a:rPr lang="sl-SI" sz="1000" dirty="0" err="1">
                <a:effectLst/>
                <a:latin typeface="Calibri" panose="020F0502020204030204" pitchFamily="34" charset="0"/>
                <a:ea typeface="Calibri" panose="020F0502020204030204" pitchFamily="34" charset="0"/>
                <a:cs typeface="Times New Roman" panose="02020603050405020304" pitchFamily="18" charset="0"/>
              </a:rPr>
              <a:t>engedélyt</a:t>
            </a:r>
            <a:r>
              <a:rPr lang="sl-SI" sz="1000" dirty="0">
                <a:effectLst/>
                <a:latin typeface="Calibri" panose="020F0502020204030204" pitchFamily="34" charset="0"/>
                <a:ea typeface="Calibri" panose="020F0502020204030204" pitchFamily="34" charset="0"/>
                <a:cs typeface="Times New Roman" panose="02020603050405020304" pitchFamily="18" charset="0"/>
              </a:rPr>
              <a:t>.</a:t>
            </a:r>
            <a:r>
              <a:rPr lang="hu-HU" sz="1000" dirty="0">
                <a:latin typeface="Calibri" panose="020F0502020204030204" pitchFamily="34" charset="0"/>
                <a:ea typeface="Calibri" panose="020F0502020204030204" pitchFamily="34" charset="0"/>
                <a:cs typeface="Times New Roman" panose="02020603050405020304" pitchFamily="18" charset="0"/>
              </a:rPr>
              <a:t>)</a:t>
            </a:r>
            <a:endParaRPr lang="sl-SI" sz="1000" dirty="0"/>
          </a:p>
          <a:p>
            <a:endParaRPr lang="sl-SI" sz="1000" dirty="0"/>
          </a:p>
        </p:txBody>
      </p:sp>
      <p:sp>
        <p:nvSpPr>
          <p:cNvPr id="54" name="Elipsa 53">
            <a:extLst>
              <a:ext uri="{FF2B5EF4-FFF2-40B4-BE49-F238E27FC236}">
                <a16:creationId xmlns:a16="http://schemas.microsoft.com/office/drawing/2014/main" id="{81F4DFC2-5E0B-33D5-3CE1-59E3FFAC50D6}"/>
              </a:ext>
            </a:extLst>
          </p:cNvPr>
          <p:cNvSpPr/>
          <p:nvPr/>
        </p:nvSpPr>
        <p:spPr>
          <a:xfrm>
            <a:off x="1780674" y="4658627"/>
            <a:ext cx="5293894" cy="1424539"/>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1794430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ép 7">
            <a:extLst>
              <a:ext uri="{FF2B5EF4-FFF2-40B4-BE49-F238E27FC236}">
                <a16:creationId xmlns:a16="http://schemas.microsoft.com/office/drawing/2014/main" id="{36587E78-207B-F2F3-DCB7-09C482251950}"/>
              </a:ext>
            </a:extLst>
          </p:cNvPr>
          <p:cNvPicPr>
            <a:picLocks noChangeAspect="1"/>
          </p:cNvPicPr>
          <p:nvPr/>
        </p:nvPicPr>
        <p:blipFill rotWithShape="1">
          <a:blip r:embed="rId2">
            <a:alphaModFix amt="35000"/>
          </a:blip>
          <a:srcRect r="456" b="11517"/>
          <a:stretch/>
        </p:blipFill>
        <p:spPr>
          <a:xfrm>
            <a:off x="0" y="-1"/>
            <a:ext cx="12191999" cy="6858001"/>
          </a:xfrm>
          <a:prstGeom prst="rect">
            <a:avLst/>
          </a:prstGeom>
        </p:spPr>
      </p:pic>
      <p:sp>
        <p:nvSpPr>
          <p:cNvPr id="6" name="Naslov 1">
            <a:extLst>
              <a:ext uri="{FF2B5EF4-FFF2-40B4-BE49-F238E27FC236}">
                <a16:creationId xmlns:a16="http://schemas.microsoft.com/office/drawing/2014/main" id="{381FEB04-14BD-40AA-0581-183196B12D55}"/>
              </a:ext>
            </a:extLst>
          </p:cNvPr>
          <p:cNvSpPr>
            <a:spLocks noGrp="1"/>
          </p:cNvSpPr>
          <p:nvPr>
            <p:ph type="title"/>
          </p:nvPr>
        </p:nvSpPr>
        <p:spPr>
          <a:xfrm>
            <a:off x="838200" y="771525"/>
            <a:ext cx="10515600" cy="1325563"/>
          </a:xfrm>
        </p:spPr>
        <p:txBody>
          <a:bodyPr/>
          <a:lstStyle/>
          <a:p>
            <a:r>
              <a:rPr lang="hu-HU" dirty="0"/>
              <a:t>Kiss Béla</a:t>
            </a:r>
            <a:endParaRPr lang="sl-SI" dirty="0"/>
          </a:p>
        </p:txBody>
      </p:sp>
      <p:sp>
        <p:nvSpPr>
          <p:cNvPr id="7" name="Označba mesta vsebine 2">
            <a:extLst>
              <a:ext uri="{FF2B5EF4-FFF2-40B4-BE49-F238E27FC236}">
                <a16:creationId xmlns:a16="http://schemas.microsoft.com/office/drawing/2014/main" id="{34FF0B04-CBE2-EAEB-8189-926C8CFFD0C0}"/>
              </a:ext>
            </a:extLst>
          </p:cNvPr>
          <p:cNvSpPr>
            <a:spLocks noGrp="1"/>
          </p:cNvSpPr>
          <p:nvPr>
            <p:ph idx="1"/>
          </p:nvPr>
        </p:nvSpPr>
        <p:spPr>
          <a:xfrm>
            <a:off x="838200" y="2232025"/>
            <a:ext cx="10515600" cy="4351338"/>
          </a:xfrm>
        </p:spPr>
        <p:txBody>
          <a:bodyPr>
            <a:normAutofit/>
          </a:bodyPr>
          <a:lstStyle/>
          <a:p>
            <a:r>
              <a:rPr lang="sl-SI" sz="3600" dirty="0"/>
              <a:t>„</a:t>
            </a:r>
            <a:r>
              <a:rPr lang="sl-SI" sz="3600" dirty="0" err="1"/>
              <a:t>Kiss</a:t>
            </a:r>
            <a:r>
              <a:rPr lang="sl-SI" sz="3600" dirty="0"/>
              <a:t> Béla, </a:t>
            </a:r>
            <a:r>
              <a:rPr lang="sl-SI" sz="3600" dirty="0" err="1"/>
              <a:t>gyakorló</a:t>
            </a:r>
            <a:r>
              <a:rPr lang="sl-SI" sz="3600" dirty="0"/>
              <a:t> </a:t>
            </a:r>
            <a:r>
              <a:rPr lang="sl-SI" sz="3600" dirty="0" err="1"/>
              <a:t>gyógyszerész</a:t>
            </a:r>
            <a:r>
              <a:rPr lang="sl-SI" sz="3600" dirty="0"/>
              <a:t> </a:t>
            </a:r>
            <a:r>
              <a:rPr lang="sl-SI" sz="3600" dirty="0" err="1"/>
              <a:t>Alsó-Lendván</a:t>
            </a:r>
            <a:r>
              <a:rPr lang="sl-SI" sz="3600" dirty="0"/>
              <a:t> (Zalam.), </a:t>
            </a:r>
            <a:r>
              <a:rPr lang="sl-SI" sz="3600" dirty="0" err="1"/>
              <a:t>vasmegyei</a:t>
            </a:r>
            <a:r>
              <a:rPr lang="sl-SI" sz="3600" dirty="0"/>
              <a:t> </a:t>
            </a:r>
            <a:r>
              <a:rPr lang="sl-SI" sz="3600" dirty="0" err="1"/>
              <a:t>származású</a:t>
            </a:r>
            <a:r>
              <a:rPr lang="sl-SI" sz="3600" dirty="0"/>
              <a:t>. </a:t>
            </a:r>
            <a:r>
              <a:rPr lang="sl-SI" sz="3600" dirty="0" err="1"/>
              <a:t>Meghalt</a:t>
            </a:r>
            <a:r>
              <a:rPr lang="sl-SI" sz="3600" dirty="0"/>
              <a:t> 1885. okt. 7. </a:t>
            </a:r>
            <a:r>
              <a:rPr lang="sl-SI" sz="3600" dirty="0" err="1"/>
              <a:t>Alsó-Lendván</a:t>
            </a:r>
            <a:r>
              <a:rPr lang="sl-SI" sz="3600" dirty="0"/>
              <a:t> 73. </a:t>
            </a:r>
            <a:r>
              <a:rPr lang="sl-SI" sz="3600" dirty="0" err="1"/>
              <a:t>évében</a:t>
            </a:r>
            <a:r>
              <a:rPr lang="sl-SI" sz="3600" dirty="0"/>
              <a:t>. — </a:t>
            </a:r>
            <a:r>
              <a:rPr lang="sl-SI" sz="3600" dirty="0" err="1"/>
              <a:t>Munkája</a:t>
            </a:r>
            <a:r>
              <a:rPr lang="sl-SI" sz="3600" dirty="0"/>
              <a:t>: </a:t>
            </a:r>
            <a:r>
              <a:rPr lang="sl-SI" sz="3600" dirty="0" err="1"/>
              <a:t>Gyógyszeres</a:t>
            </a:r>
            <a:r>
              <a:rPr lang="sl-SI" sz="3600" dirty="0"/>
              <a:t> </a:t>
            </a:r>
            <a:r>
              <a:rPr lang="sl-SI" sz="3600" dirty="0" err="1"/>
              <a:t>értekezés</a:t>
            </a:r>
            <a:r>
              <a:rPr lang="sl-SI" sz="3600" dirty="0"/>
              <a:t> </a:t>
            </a:r>
            <a:r>
              <a:rPr lang="sl-SI" sz="3600" dirty="0" err="1"/>
              <a:t>az</a:t>
            </a:r>
            <a:r>
              <a:rPr lang="sl-SI" sz="3600" dirty="0"/>
              <a:t> </a:t>
            </a:r>
            <a:r>
              <a:rPr lang="sl-SI" sz="3600" dirty="0" err="1"/>
              <a:t>eczet</a:t>
            </a:r>
            <a:r>
              <a:rPr lang="sl-SI" sz="3600" dirty="0"/>
              <a:t> </a:t>
            </a:r>
            <a:r>
              <a:rPr lang="sl-SI" sz="3600" dirty="0" err="1"/>
              <a:t>égényről</a:t>
            </a:r>
            <a:r>
              <a:rPr lang="sl-SI" sz="3600" dirty="0"/>
              <a:t> (</a:t>
            </a:r>
            <a:r>
              <a:rPr lang="sl-SI" sz="3600" dirty="0" err="1"/>
              <a:t>aether</a:t>
            </a:r>
            <a:r>
              <a:rPr lang="sl-SI" sz="3600" dirty="0"/>
              <a:t> </a:t>
            </a:r>
            <a:r>
              <a:rPr lang="sl-SI" sz="3600" dirty="0" err="1"/>
              <a:t>aceti-cus</a:t>
            </a:r>
            <a:r>
              <a:rPr lang="sl-SI" sz="3600" dirty="0"/>
              <a:t>) és a </a:t>
            </a:r>
            <a:r>
              <a:rPr lang="sl-SI" sz="3600" dirty="0" err="1"/>
              <a:t>levált</a:t>
            </a:r>
            <a:r>
              <a:rPr lang="sl-SI" sz="3600" dirty="0"/>
              <a:t> </a:t>
            </a:r>
            <a:r>
              <a:rPr lang="sl-SI" sz="3600" dirty="0" err="1"/>
              <a:t>kénről</a:t>
            </a:r>
            <a:r>
              <a:rPr lang="sl-SI" sz="3600" dirty="0"/>
              <a:t> (</a:t>
            </a:r>
            <a:r>
              <a:rPr lang="sl-SI" sz="3600" dirty="0" err="1"/>
              <a:t>sulphur</a:t>
            </a:r>
            <a:r>
              <a:rPr lang="sl-SI" sz="3600" dirty="0"/>
              <a:t> </a:t>
            </a:r>
            <a:r>
              <a:rPr lang="sl-SI" sz="3600" dirty="0" err="1"/>
              <a:t>prae-cipitatum</a:t>
            </a:r>
            <a:r>
              <a:rPr lang="sl-SI" sz="3600" dirty="0"/>
              <a:t>). Pest,. 1834.“ </a:t>
            </a:r>
          </a:p>
          <a:p>
            <a:pPr marL="0" indent="0">
              <a:buNone/>
            </a:pPr>
            <a:r>
              <a:rPr lang="sl-SI" sz="3600" dirty="0"/>
              <a:t>  (</a:t>
            </a:r>
            <a:r>
              <a:rPr lang="sl-SI" sz="3600" dirty="0" err="1"/>
              <a:t>Szinnyei</a:t>
            </a:r>
            <a:r>
              <a:rPr lang="sl-SI" sz="3600" dirty="0"/>
              <a:t> József: Magyar </a:t>
            </a:r>
            <a:r>
              <a:rPr lang="sl-SI" sz="3600" dirty="0" err="1"/>
              <a:t>írók</a:t>
            </a:r>
            <a:r>
              <a:rPr lang="sl-SI" sz="3600" dirty="0"/>
              <a:t> </a:t>
            </a:r>
            <a:r>
              <a:rPr lang="sl-SI" sz="3600" dirty="0" err="1"/>
              <a:t>élete</a:t>
            </a:r>
            <a:r>
              <a:rPr lang="sl-SI" sz="3600" dirty="0"/>
              <a:t> és </a:t>
            </a:r>
            <a:r>
              <a:rPr lang="sl-SI" sz="3600" dirty="0" err="1"/>
              <a:t>munkái</a:t>
            </a:r>
            <a:r>
              <a:rPr lang="sl-SI" sz="3600" dirty="0"/>
              <a:t>)</a:t>
            </a:r>
          </a:p>
          <a:p>
            <a:pPr marL="0" indent="0">
              <a:buNone/>
            </a:pPr>
            <a:endParaRPr lang="hu-HU" sz="3600" dirty="0"/>
          </a:p>
          <a:p>
            <a:endParaRPr lang="sl-SI" sz="3600" dirty="0"/>
          </a:p>
        </p:txBody>
      </p:sp>
    </p:spTree>
    <p:extLst>
      <p:ext uri="{BB962C8B-B14F-4D97-AF65-F5344CB8AC3E}">
        <p14:creationId xmlns:p14="http://schemas.microsoft.com/office/powerpoint/2010/main" val="3161905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6FF09B2B-546A-7539-9ED7-940E2E2C5FB5}"/>
              </a:ext>
            </a:extLst>
          </p:cNvPr>
          <p:cNvPicPr>
            <a:picLocks noChangeAspect="1"/>
          </p:cNvPicPr>
          <p:nvPr/>
        </p:nvPicPr>
        <p:blipFill rotWithShape="1">
          <a:blip r:embed="rId2">
            <a:alphaModFix amt="35000"/>
          </a:blip>
          <a:srcRect r="456" b="11517"/>
          <a:stretch/>
        </p:blipFill>
        <p:spPr>
          <a:xfrm>
            <a:off x="0" y="-1"/>
            <a:ext cx="12191999" cy="6858001"/>
          </a:xfrm>
          <a:prstGeom prst="rect">
            <a:avLst/>
          </a:prstGeom>
        </p:spPr>
      </p:pic>
      <p:sp>
        <p:nvSpPr>
          <p:cNvPr id="5" name="Naslov 1">
            <a:extLst>
              <a:ext uri="{FF2B5EF4-FFF2-40B4-BE49-F238E27FC236}">
                <a16:creationId xmlns:a16="http://schemas.microsoft.com/office/drawing/2014/main" id="{271B0418-2252-E455-82C4-AE6A0B1AB115}"/>
              </a:ext>
            </a:extLst>
          </p:cNvPr>
          <p:cNvSpPr>
            <a:spLocks noGrp="1"/>
          </p:cNvSpPr>
          <p:nvPr>
            <p:ph type="title"/>
          </p:nvPr>
        </p:nvSpPr>
        <p:spPr>
          <a:xfrm>
            <a:off x="838200" y="829582"/>
            <a:ext cx="10515600" cy="1325563"/>
          </a:xfrm>
        </p:spPr>
        <p:txBody>
          <a:bodyPr/>
          <a:lstStyle/>
          <a:p>
            <a:r>
              <a:rPr lang="hu-HU" dirty="0"/>
              <a:t>Iskolai értesítők</a:t>
            </a:r>
            <a:endParaRPr lang="sl-SI" dirty="0"/>
          </a:p>
        </p:txBody>
      </p:sp>
      <p:sp>
        <p:nvSpPr>
          <p:cNvPr id="6" name="Označba mesta vsebine 2">
            <a:extLst>
              <a:ext uri="{FF2B5EF4-FFF2-40B4-BE49-F238E27FC236}">
                <a16:creationId xmlns:a16="http://schemas.microsoft.com/office/drawing/2014/main" id="{4EACA500-9514-5E05-606D-9C15733A72F2}"/>
              </a:ext>
            </a:extLst>
          </p:cNvPr>
          <p:cNvSpPr>
            <a:spLocks noGrp="1"/>
          </p:cNvSpPr>
          <p:nvPr>
            <p:ph idx="1"/>
          </p:nvPr>
        </p:nvSpPr>
        <p:spPr>
          <a:xfrm>
            <a:off x="838200" y="2290082"/>
            <a:ext cx="10515600" cy="4351338"/>
          </a:xfrm>
        </p:spPr>
        <p:txBody>
          <a:bodyPr>
            <a:normAutofit/>
          </a:bodyPr>
          <a:lstStyle/>
          <a:p>
            <a:r>
              <a:rPr lang="hu-HU" sz="3600" dirty="0"/>
              <a:t>Az egyik első helyi periodika az Alsólendvai Polgári Fiúiskola Értesítője is, mely az 1872/73 tanévtől 1873-ban jelent meg, 1917-ig ismerjük a számait, majd 1942 és 1943-ban, az évfolyam számozása szerint a jelenleg ismert példányok nem a teljes kiadványsorozatot jelentik. Ezekben már a kezdettől iskolai könyvtárak is működtek, noha ezek állománya igen szerény volt. </a:t>
            </a:r>
            <a:endParaRPr lang="sl-SI" sz="3600" dirty="0">
              <a:solidFill>
                <a:schemeClr val="accent1">
                  <a:lumMod val="50000"/>
                </a:schemeClr>
              </a:solidFill>
            </a:endParaRPr>
          </a:p>
        </p:txBody>
      </p:sp>
      <p:sp>
        <p:nvSpPr>
          <p:cNvPr id="2" name="Elipsa 1">
            <a:extLst>
              <a:ext uri="{FF2B5EF4-FFF2-40B4-BE49-F238E27FC236}">
                <a16:creationId xmlns:a16="http://schemas.microsoft.com/office/drawing/2014/main" id="{18FD84C9-D02E-BD71-49E2-BDECC5953DAB}"/>
              </a:ext>
            </a:extLst>
          </p:cNvPr>
          <p:cNvSpPr/>
          <p:nvPr/>
        </p:nvSpPr>
        <p:spPr>
          <a:xfrm>
            <a:off x="6428874" y="2398027"/>
            <a:ext cx="2219826" cy="1424539"/>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938058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id="{60795F39-6611-0407-287D-172A6A2F7801}"/>
              </a:ext>
            </a:extLst>
          </p:cNvPr>
          <p:cNvPicPr>
            <a:picLocks noChangeAspect="1"/>
          </p:cNvPicPr>
          <p:nvPr/>
        </p:nvPicPr>
        <p:blipFill rotWithShape="1">
          <a:blip r:embed="rId2">
            <a:alphaModFix amt="35000"/>
          </a:blip>
          <a:srcRect r="456" b="11517"/>
          <a:stretch/>
        </p:blipFill>
        <p:spPr>
          <a:xfrm>
            <a:off x="0" y="-1"/>
            <a:ext cx="12191999" cy="6858001"/>
          </a:xfrm>
          <a:prstGeom prst="rect">
            <a:avLst/>
          </a:prstGeom>
        </p:spPr>
      </p:pic>
      <p:pic>
        <p:nvPicPr>
          <p:cNvPr id="7" name="Slika 3">
            <a:extLst>
              <a:ext uri="{FF2B5EF4-FFF2-40B4-BE49-F238E27FC236}">
                <a16:creationId xmlns:a16="http://schemas.microsoft.com/office/drawing/2014/main" id="{155BEEDC-F18F-A113-7798-DB9D90A10541}"/>
              </a:ext>
            </a:extLst>
          </p:cNvPr>
          <p:cNvPicPr>
            <a:picLocks noChangeAspect="1"/>
          </p:cNvPicPr>
          <p:nvPr/>
        </p:nvPicPr>
        <p:blipFill>
          <a:blip r:embed="rId3"/>
          <a:stretch>
            <a:fillRect/>
          </a:stretch>
        </p:blipFill>
        <p:spPr>
          <a:xfrm>
            <a:off x="373629" y="144054"/>
            <a:ext cx="4075026" cy="6320782"/>
          </a:xfrm>
          <a:prstGeom prst="rect">
            <a:avLst/>
          </a:prstGeom>
          <a:ln>
            <a:noFill/>
          </a:ln>
          <a:effectLst>
            <a:outerShdw blurRad="292100" dist="139700" dir="2700000" algn="tl" rotWithShape="0">
              <a:srgbClr val="333333">
                <a:alpha val="65000"/>
              </a:srgbClr>
            </a:outerShdw>
          </a:effectLst>
        </p:spPr>
      </p:pic>
      <p:pic>
        <p:nvPicPr>
          <p:cNvPr id="8" name="Označba mesta vsebine 8">
            <a:extLst>
              <a:ext uri="{FF2B5EF4-FFF2-40B4-BE49-F238E27FC236}">
                <a16:creationId xmlns:a16="http://schemas.microsoft.com/office/drawing/2014/main" id="{37A3190F-1332-9585-DB25-8DAEA195ED7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676718" y="196582"/>
            <a:ext cx="4544340" cy="6280795"/>
          </a:xfrm>
          <a:prstGeom prst="rect">
            <a:avLst/>
          </a:prstGeom>
          <a:ln>
            <a:noFill/>
          </a:ln>
          <a:effectLst>
            <a:outerShdw blurRad="292100" dist="139700" dir="2700000" algn="tl" rotWithShape="0">
              <a:srgbClr val="333333">
                <a:alpha val="65000"/>
              </a:srgbClr>
            </a:outerShdw>
          </a:effectLst>
        </p:spPr>
      </p:pic>
      <p:pic>
        <p:nvPicPr>
          <p:cNvPr id="9" name="Slika 9">
            <a:extLst>
              <a:ext uri="{FF2B5EF4-FFF2-40B4-BE49-F238E27FC236}">
                <a16:creationId xmlns:a16="http://schemas.microsoft.com/office/drawing/2014/main" id="{E2474BE7-1B72-1B0B-1111-609DCDE676F4}"/>
              </a:ext>
            </a:extLst>
          </p:cNvPr>
          <p:cNvPicPr>
            <a:picLocks noChangeAspect="1"/>
          </p:cNvPicPr>
          <p:nvPr/>
        </p:nvPicPr>
        <p:blipFill>
          <a:blip r:embed="rId5"/>
          <a:stretch>
            <a:fillRect/>
          </a:stretch>
        </p:blipFill>
        <p:spPr>
          <a:xfrm>
            <a:off x="2977329" y="3334558"/>
            <a:ext cx="4204462" cy="3326860"/>
          </a:xfrm>
          <a:prstGeom prst="rect">
            <a:avLst/>
          </a:prstGeom>
          <a:ln>
            <a:noFill/>
          </a:ln>
          <a:effectLst>
            <a:outerShdw blurRad="292100" dist="139700" dir="2700000" algn="tl" rotWithShape="0">
              <a:srgbClr val="333333">
                <a:alpha val="65000"/>
              </a:srgbClr>
            </a:outerShdw>
          </a:effectLst>
        </p:spPr>
      </p:pic>
      <p:pic>
        <p:nvPicPr>
          <p:cNvPr id="10" name="Slika 10">
            <a:extLst>
              <a:ext uri="{FF2B5EF4-FFF2-40B4-BE49-F238E27FC236}">
                <a16:creationId xmlns:a16="http://schemas.microsoft.com/office/drawing/2014/main" id="{9106A02E-7DD9-1E36-B21B-4795910BBAB4}"/>
              </a:ext>
            </a:extLst>
          </p:cNvPr>
          <p:cNvPicPr>
            <a:picLocks noChangeAspect="1"/>
          </p:cNvPicPr>
          <p:nvPr/>
        </p:nvPicPr>
        <p:blipFill>
          <a:blip r:embed="rId6"/>
          <a:stretch>
            <a:fillRect/>
          </a:stretch>
        </p:blipFill>
        <p:spPr>
          <a:xfrm>
            <a:off x="8090940" y="3721341"/>
            <a:ext cx="4136360" cy="3333242"/>
          </a:xfrm>
          <a:prstGeom prst="rect">
            <a:avLst/>
          </a:prstGeom>
          <a:ln>
            <a:noFill/>
          </a:ln>
          <a:effectLst>
            <a:outerShdw blurRad="292100" dist="139700" dir="2700000" algn="tl" rotWithShape="0">
              <a:srgbClr val="333333">
                <a:alpha val="65000"/>
              </a:srgbClr>
            </a:outerShdw>
          </a:effectLst>
        </p:spPr>
      </p:pic>
      <p:sp>
        <p:nvSpPr>
          <p:cNvPr id="2" name="Elipsa 1">
            <a:extLst>
              <a:ext uri="{FF2B5EF4-FFF2-40B4-BE49-F238E27FC236}">
                <a16:creationId xmlns:a16="http://schemas.microsoft.com/office/drawing/2014/main" id="{6CFB109B-6368-8DF7-4C35-CCE8A19CD051}"/>
              </a:ext>
            </a:extLst>
          </p:cNvPr>
          <p:cNvSpPr/>
          <p:nvPr/>
        </p:nvSpPr>
        <p:spPr>
          <a:xfrm>
            <a:off x="1301229" y="2902825"/>
            <a:ext cx="2219826" cy="863466"/>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4" name="Elipsa 3">
            <a:extLst>
              <a:ext uri="{FF2B5EF4-FFF2-40B4-BE49-F238E27FC236}">
                <a16:creationId xmlns:a16="http://schemas.microsoft.com/office/drawing/2014/main" id="{5A16CB1D-AE14-319A-C86D-8326AA19ACC9}"/>
              </a:ext>
            </a:extLst>
          </p:cNvPr>
          <p:cNvSpPr/>
          <p:nvPr/>
        </p:nvSpPr>
        <p:spPr>
          <a:xfrm>
            <a:off x="7939294" y="2902825"/>
            <a:ext cx="2219826" cy="863466"/>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1017681109"/>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512</TotalTime>
  <Words>856</Words>
  <Application>Microsoft Office PowerPoint</Application>
  <PresentationFormat>Širokozaslonsko</PresentationFormat>
  <Paragraphs>90</Paragraphs>
  <Slides>35</Slides>
  <Notes>10</Notes>
  <HiddenSlides>0</HiddenSlides>
  <MMClips>0</MMClips>
  <ScaleCrop>false</ScaleCrop>
  <HeadingPairs>
    <vt:vector size="8" baseType="variant">
      <vt:variant>
        <vt:lpstr>Uporabljene pisave</vt:lpstr>
      </vt:variant>
      <vt:variant>
        <vt:i4>8</vt:i4>
      </vt:variant>
      <vt:variant>
        <vt:lpstr>Tema</vt:lpstr>
      </vt:variant>
      <vt:variant>
        <vt:i4>1</vt:i4>
      </vt:variant>
      <vt:variant>
        <vt:lpstr>Vdelani OLE strežniki</vt:lpstr>
      </vt:variant>
      <vt:variant>
        <vt:i4>1</vt:i4>
      </vt:variant>
      <vt:variant>
        <vt:lpstr>Naslovi diapozitivov</vt:lpstr>
      </vt:variant>
      <vt:variant>
        <vt:i4>35</vt:i4>
      </vt:variant>
    </vt:vector>
  </HeadingPairs>
  <TitlesOfParts>
    <vt:vector size="45" baseType="lpstr">
      <vt:lpstr>Arial</vt:lpstr>
      <vt:lpstr>Calibri</vt:lpstr>
      <vt:lpstr>Calibri Light</vt:lpstr>
      <vt:lpstr>Garamond</vt:lpstr>
      <vt:lpstr>Helvetica Neue</vt:lpstr>
      <vt:lpstr>Helvetica Neue Medium</vt:lpstr>
      <vt:lpstr>Söhne</vt:lpstr>
      <vt:lpstr>Times New Roman</vt:lpstr>
      <vt:lpstr>Office-téma</vt:lpstr>
      <vt:lpstr>Image</vt:lpstr>
      <vt:lpstr>Halász Albert Az első alsólendvai olvasókör digitális horizontjai </vt:lpstr>
      <vt:lpstr>PowerPointova predstavitev</vt:lpstr>
      <vt:lpstr>1896:</vt:lpstr>
      <vt:lpstr>PowerPointova predstavitev</vt:lpstr>
      <vt:lpstr>PowerPointova predstavitev</vt:lpstr>
      <vt:lpstr>PowerPointova predstavitev</vt:lpstr>
      <vt:lpstr>Kiss Béla</vt:lpstr>
      <vt:lpstr>Iskolai értesítők</vt:lpstr>
      <vt:lpstr>PowerPointova predstavitev</vt:lpstr>
      <vt:lpstr>1873</vt:lpstr>
      <vt:lpstr>1874</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Halász Albert</dc:creator>
  <cp:lastModifiedBy>Albert Halász</cp:lastModifiedBy>
  <cp:revision>8</cp:revision>
  <dcterms:created xsi:type="dcterms:W3CDTF">2023-11-26T10:36:35Z</dcterms:created>
  <dcterms:modified xsi:type="dcterms:W3CDTF">2023-11-27T10:04:06Z</dcterms:modified>
</cp:coreProperties>
</file>