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9874250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594077" y="1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BFBFC-8D1E-45C2-BAAC-E328DD111B3F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594077" y="6456378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E8526-B1F9-497E-AF95-94E7BF73C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05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780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44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99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71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90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79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98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82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0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56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35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D20B-021B-4963-88DF-F463E9D2FC2D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0743-D73A-4203-AE3C-B26542C4F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180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100" b="1" dirty="0"/>
              <a:t>Olvasásnépszerűsítés és könyvmarketing: produktív és kontraproduktív gyakorlatok Magyarországon, avagy hogyan csomagoljuk könyveinket…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/>
              <a:t>Senkei-Kis Zoltán</a:t>
            </a:r>
          </a:p>
          <a:p>
            <a:r>
              <a:rPr lang="hu-HU" dirty="0"/>
              <a:t>ELTE BTK KITI Információtudományi </a:t>
            </a:r>
            <a:r>
              <a:rPr lang="hu-HU" dirty="0" smtClean="0"/>
              <a:t>Tanszék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520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Alapvetés -Hipotézis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Évtizedek óta egyetértés van abban, hogy a csökkenő olvasási hajlandóságra különféle, a mindenkori trendeknek megfelelő népszerűsítő programokkal lehet reagálni. A marketing eszköztára segíti ezeket a kezdeményezéseket. Rengeteg jó példát, folyamatban lévő, vagy már lezárult programot találunk a könyvtárak, könyvkiadók, kultúráért felelős kormányzati szervek részéről, de az összehangolt cselekvési terv ellenére mégsem mindig egyértelműen pozitívak az eredmények.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857" y="4634655"/>
            <a:ext cx="3328527" cy="18729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36" y="4748980"/>
            <a:ext cx="1969942" cy="19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122884"/>
            <a:ext cx="10515600" cy="2071341"/>
          </a:xfrm>
        </p:spPr>
        <p:txBody>
          <a:bodyPr/>
          <a:lstStyle/>
          <a:p>
            <a:r>
              <a:rPr lang="hu-HU" dirty="0" smtClean="0"/>
              <a:t>Olvasásnépszerűsítés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Programok: </a:t>
            </a:r>
          </a:p>
          <a:p>
            <a:r>
              <a:rPr lang="hu-HU" sz="2400" dirty="0" smtClean="0"/>
              <a:t>Márai program</a:t>
            </a:r>
          </a:p>
          <a:p>
            <a:r>
              <a:rPr lang="hu-HU" sz="2400" dirty="0"/>
              <a:t>Országos Könyvtári Napok </a:t>
            </a:r>
          </a:p>
          <a:p>
            <a:r>
              <a:rPr lang="hu-HU" sz="2400" dirty="0" smtClean="0"/>
              <a:t>Internet Fiesta</a:t>
            </a:r>
          </a:p>
          <a:p>
            <a:r>
              <a:rPr lang="hu-HU" sz="2400" dirty="0" smtClean="0"/>
              <a:t>Budapesti Nemzetközi Könyvfesztivál</a:t>
            </a:r>
          </a:p>
          <a:p>
            <a:r>
              <a:rPr lang="hu-HU" sz="2400" dirty="0" smtClean="0"/>
              <a:t>Ünnepi Könyvhét és Gyermekkönyvnapok</a:t>
            </a:r>
          </a:p>
          <a:p>
            <a:r>
              <a:rPr lang="hu-HU" sz="2400" dirty="0" smtClean="0"/>
              <a:t>Mese Útja</a:t>
            </a:r>
          </a:p>
          <a:p>
            <a:r>
              <a:rPr lang="hu-HU" sz="2400" dirty="0"/>
              <a:t>s</a:t>
            </a:r>
            <a:r>
              <a:rPr lang="hu-HU" sz="2400" dirty="0" smtClean="0"/>
              <a:t>tb.</a:t>
            </a:r>
          </a:p>
          <a:p>
            <a:pPr marL="0" indent="0">
              <a:buNone/>
            </a:pPr>
            <a:endParaRPr lang="hu-HU" sz="2400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 descr="Márai-program | Entz Ferenc Könyvtár és Levéltá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44" y="122884"/>
            <a:ext cx="4010256" cy="20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kk - Győri Szal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87" y="2194225"/>
            <a:ext cx="2093501" cy="19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94. Ünnepi Könyvhét és 22. Gyermekkönyvnapok - Royalmagazin.h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44" y="2197018"/>
            <a:ext cx="1916755" cy="193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013" y="4113871"/>
            <a:ext cx="4736075" cy="26657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013" y="1458971"/>
            <a:ext cx="3143131" cy="205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4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MARKETING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Plakátkampány</a:t>
            </a:r>
          </a:p>
          <a:p>
            <a:r>
              <a:rPr lang="hu-HU" dirty="0" smtClean="0"/>
              <a:t>Társadalmi felelősségvállalás</a:t>
            </a:r>
          </a:p>
          <a:p>
            <a:r>
              <a:rPr lang="hu-HU" dirty="0" smtClean="0"/>
              <a:t>Közösségi oldalak/alkalmazások</a:t>
            </a:r>
          </a:p>
          <a:p>
            <a:r>
              <a:rPr lang="hu-HU" dirty="0" smtClean="0"/>
              <a:t>Könyves blogok</a:t>
            </a:r>
          </a:p>
          <a:p>
            <a:r>
              <a:rPr lang="hu-HU" dirty="0" err="1" smtClean="0"/>
              <a:t>Booktuberek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708" y="619125"/>
            <a:ext cx="2143125" cy="21431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256" y="4619010"/>
            <a:ext cx="3980427" cy="22389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716" y="3583858"/>
            <a:ext cx="5405284" cy="270264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020" y="2508107"/>
            <a:ext cx="2533650" cy="8382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413" y="126488"/>
            <a:ext cx="3619910" cy="20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2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AKTUÁLIS TRENDEK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Társadalmi normák</a:t>
            </a:r>
          </a:p>
          <a:p>
            <a:r>
              <a:rPr lang="hu-HU" dirty="0" smtClean="0"/>
              <a:t>Divat</a:t>
            </a:r>
          </a:p>
          <a:p>
            <a:r>
              <a:rPr lang="hu-HU" dirty="0" smtClean="0"/>
              <a:t>Politika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32819"/>
            <a:ext cx="3787876" cy="25252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48" y="4639357"/>
            <a:ext cx="3417707" cy="19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1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</a:t>
            </a:r>
            <a:r>
              <a:rPr lang="hu-HU" dirty="0" smtClean="0"/>
              <a:t>utatás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Kutatásunk, melyet az osztatlan tanárképzésben folyó Olvasásszociológia, -pedagógia, -pszichológia kurzus keretében végzünk azt vizsgálja, hogy a közelmúlt olvasásnépszerűsítő programjai, a folyamatosan megújuló marketing eszközök, valamint az aktuális trendek és események miképp hatnak az emberek olvasáshoz, könyvekhez fűződő viszonyára.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006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Kérdőív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Kérdőívek könyvtáraknak, </a:t>
            </a:r>
            <a:r>
              <a:rPr lang="hu-HU" dirty="0" smtClean="0"/>
              <a:t>könyvkiadóknak, könyvesboltoknak</a:t>
            </a:r>
            <a:r>
              <a:rPr lang="hu-HU" dirty="0"/>
              <a:t>, egyetemistáknak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Kiemelt figyelmet szentelünk a könyvek vizuális megjelenésének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9" y="3672734"/>
            <a:ext cx="2094948" cy="26391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588975"/>
            <a:ext cx="2722925" cy="27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6000" b="1" dirty="0"/>
              <a:t>Köszönöm a figyelmet!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742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199</Words>
  <Application>Microsoft Office PowerPoint</Application>
  <PresentationFormat>Szélesvásznú</PresentationFormat>
  <Paragraphs>31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Olvasásnépszerűsítés és könyvmarketing: produktív és kontraproduktív gyakorlatok Magyarországon, avagy hogyan csomagoljuk könyveinket… </vt:lpstr>
      <vt:lpstr>Alapvetés -Hipotézis</vt:lpstr>
      <vt:lpstr>Olvasásnépszerűsítés</vt:lpstr>
      <vt:lpstr>MARKETING</vt:lpstr>
      <vt:lpstr>AKTUÁLIS TRENDEK</vt:lpstr>
      <vt:lpstr>Kutatás</vt:lpstr>
      <vt:lpstr>Kérdőív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Olvasásnépszerűsítés és könyvmarketing: produktív és kontraproduktív gyakorlatok Magyarországon, avagy hogyan csomagoljuk könyveinket…</dc:title>
  <dc:creator>Dr. Senkei-Kis Zoltán</dc:creator>
  <cp:lastModifiedBy>Dr. Senkei-Kis Zoltán</cp:lastModifiedBy>
  <cp:revision>20</cp:revision>
  <cp:lastPrinted>2023-11-28T13:28:30Z</cp:lastPrinted>
  <dcterms:created xsi:type="dcterms:W3CDTF">2023-11-27T13:33:20Z</dcterms:created>
  <dcterms:modified xsi:type="dcterms:W3CDTF">2023-11-28T20:18:25Z</dcterms:modified>
</cp:coreProperties>
</file>