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5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notesSlides/notesSlide6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3"/>
    <p:sldMasterId id="2147483689" r:id="rId4"/>
  </p:sldMasterIdLst>
  <p:notesMasterIdLst>
    <p:notesMasterId r:id="rId39"/>
  </p:notesMasterIdLst>
  <p:handoutMasterIdLst>
    <p:handoutMasterId r:id="rId40"/>
  </p:handoutMasterIdLst>
  <p:sldIdLst>
    <p:sldId id="272" r:id="rId5"/>
    <p:sldId id="273" r:id="rId6"/>
    <p:sldId id="275" r:id="rId7"/>
    <p:sldId id="274" r:id="rId8"/>
    <p:sldId id="1551" r:id="rId9"/>
    <p:sldId id="279" r:id="rId10"/>
    <p:sldId id="280" r:id="rId11"/>
    <p:sldId id="281" r:id="rId12"/>
    <p:sldId id="282" r:id="rId13"/>
    <p:sldId id="1552" r:id="rId14"/>
    <p:sldId id="1553" r:id="rId15"/>
    <p:sldId id="283" r:id="rId16"/>
    <p:sldId id="286" r:id="rId17"/>
    <p:sldId id="1444" r:id="rId18"/>
    <p:sldId id="1369" r:id="rId19"/>
    <p:sldId id="1408" r:id="rId20"/>
    <p:sldId id="1427" r:id="rId21"/>
    <p:sldId id="1519" r:id="rId22"/>
    <p:sldId id="1586" r:id="rId23"/>
    <p:sldId id="1555" r:id="rId24"/>
    <p:sldId id="1556" r:id="rId25"/>
    <p:sldId id="1587" r:id="rId26"/>
    <p:sldId id="284" r:id="rId27"/>
    <p:sldId id="285" r:id="rId28"/>
    <p:sldId id="287" r:id="rId29"/>
    <p:sldId id="289" r:id="rId30"/>
    <p:sldId id="290" r:id="rId31"/>
    <p:sldId id="1466" r:id="rId32"/>
    <p:sldId id="1467" r:id="rId33"/>
    <p:sldId id="1554" r:id="rId34"/>
    <p:sldId id="1557" r:id="rId35"/>
    <p:sldId id="1558" r:id="rId36"/>
    <p:sldId id="1588" r:id="rId37"/>
    <p:sldId id="156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851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9" autoAdjust="0"/>
    <p:restoredTop sz="25000" autoAdjust="0"/>
  </p:normalViewPr>
  <p:slideViewPr>
    <p:cSldViewPr snapToGrid="0" snapToObjects="1">
      <p:cViewPr varScale="1">
        <p:scale>
          <a:sx n="101" d="100"/>
          <a:sy n="101" d="100"/>
        </p:scale>
        <p:origin x="132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55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5443F-794C-4279-B148-E549CAB8D52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6B8D491-8DD0-48BA-A58E-28A3B92BF4AA}">
      <dgm:prSet phldrT="[Text]" custT="1"/>
      <dgm:spPr>
        <a:xfrm>
          <a:off x="5209243" y="813447"/>
          <a:ext cx="5617045" cy="88106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hu-HU" sz="2000" b="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Hatás (Milyen változásokra számít a közösségben?)</a:t>
          </a:r>
        </a:p>
      </dgm:t>
    </dgm:pt>
    <dgm:pt modelId="{1BCB5577-C2A7-4CC2-A246-ADE485D80976}" type="parTrans" cxnId="{BBDAC8C6-DE55-4737-A1ED-D32D13B97940}">
      <dgm:prSet/>
      <dgm:spPr/>
      <dgm:t>
        <a:bodyPr/>
        <a:lstStyle/>
        <a:p>
          <a:endParaRPr lang="en-GB"/>
        </a:p>
      </dgm:t>
    </dgm:pt>
    <dgm:pt modelId="{9903911F-4918-42F9-AB79-B85C255E3EC9}" type="sibTrans" cxnId="{BBDAC8C6-DE55-4737-A1ED-D32D13B97940}">
      <dgm:prSet/>
      <dgm:spPr/>
      <dgm:t>
        <a:bodyPr/>
        <a:lstStyle/>
        <a:p>
          <a:endParaRPr lang="en-GB"/>
        </a:p>
      </dgm:t>
    </dgm:pt>
    <dgm:pt modelId="{7EB67C64-EB8B-4F94-88A7-3BE6797DE5B7}">
      <dgm:prSet phldrT="[Text]" custT="1"/>
      <dgm:spPr>
        <a:xfrm>
          <a:off x="5195586" y="1804642"/>
          <a:ext cx="5644359" cy="88106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hu-HU" sz="2000" b="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Eredmények (Milyen változásokra számít a feltételekben?)</a:t>
          </a:r>
        </a:p>
      </dgm:t>
    </dgm:pt>
    <dgm:pt modelId="{DA2204A0-D794-4AF1-9252-981E73FA273B}" type="parTrans" cxnId="{1158F75D-6122-4E9A-A6C2-7869AEC0252F}">
      <dgm:prSet/>
      <dgm:spPr/>
      <dgm:t>
        <a:bodyPr/>
        <a:lstStyle/>
        <a:p>
          <a:endParaRPr lang="en-GB"/>
        </a:p>
      </dgm:t>
    </dgm:pt>
    <dgm:pt modelId="{1B8A957F-6EF3-4F3D-AF8D-BE104A5A2CD2}" type="sibTrans" cxnId="{1158F75D-6122-4E9A-A6C2-7869AEC0252F}">
      <dgm:prSet/>
      <dgm:spPr/>
      <dgm:t>
        <a:bodyPr/>
        <a:lstStyle/>
        <a:p>
          <a:endParaRPr lang="en-GB"/>
        </a:p>
      </dgm:t>
    </dgm:pt>
    <dgm:pt modelId="{A44011FE-0B37-409D-ACF2-29D7E3461170}">
      <dgm:prSet phldrT="[Text]" custT="1"/>
      <dgm:spPr>
        <a:xfrm>
          <a:off x="5195586" y="2795838"/>
          <a:ext cx="5644359" cy="88106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hu-HU" sz="2000" b="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Kimenetek (Milyen közvetlen eredményeket vár a tevékenységeitől?)</a:t>
          </a:r>
        </a:p>
      </dgm:t>
    </dgm:pt>
    <dgm:pt modelId="{21A6F636-89E0-49A8-B5D8-1208D3714430}" type="parTrans" cxnId="{479C3F28-3D81-4E63-A4C7-513332AEE7D2}">
      <dgm:prSet/>
      <dgm:spPr/>
      <dgm:t>
        <a:bodyPr/>
        <a:lstStyle/>
        <a:p>
          <a:endParaRPr lang="en-GB"/>
        </a:p>
      </dgm:t>
    </dgm:pt>
    <dgm:pt modelId="{7A95F9E6-1C3A-424C-BE9B-7AB3F4F956B5}" type="sibTrans" cxnId="{479C3F28-3D81-4E63-A4C7-513332AEE7D2}">
      <dgm:prSet/>
      <dgm:spPr/>
      <dgm:t>
        <a:bodyPr/>
        <a:lstStyle/>
        <a:p>
          <a:endParaRPr lang="en-GB"/>
        </a:p>
      </dgm:t>
    </dgm:pt>
    <dgm:pt modelId="{A86DF1E8-124B-4C0D-801C-67B189255EAD}">
      <dgm:prSet phldrT="[Text]" custT="1"/>
      <dgm:spPr>
        <a:xfrm>
          <a:off x="5181929" y="3787033"/>
          <a:ext cx="5671673" cy="88106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hu-HU" sz="1800" b="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Tevékenységek (Milyen tevékenységeket fog végrehajtani az igények kielégítése érdekében?)</a:t>
          </a:r>
        </a:p>
      </dgm:t>
    </dgm:pt>
    <dgm:pt modelId="{E39E0C73-EEAB-4B94-BAF7-8231CCAD6267}" type="parTrans" cxnId="{66F95999-03DC-443D-8DAE-773D9E623FB2}">
      <dgm:prSet/>
      <dgm:spPr/>
      <dgm:t>
        <a:bodyPr/>
        <a:lstStyle/>
        <a:p>
          <a:endParaRPr lang="en-GB"/>
        </a:p>
      </dgm:t>
    </dgm:pt>
    <dgm:pt modelId="{8A9E5E8F-64B8-4093-93C6-4DAE3F3A9767}" type="sibTrans" cxnId="{66F95999-03DC-443D-8DAE-773D9E623FB2}">
      <dgm:prSet/>
      <dgm:spPr/>
      <dgm:t>
        <a:bodyPr/>
        <a:lstStyle/>
        <a:p>
          <a:endParaRPr lang="en-GB"/>
        </a:p>
      </dgm:t>
    </dgm:pt>
    <dgm:pt modelId="{97BC776B-D61D-4982-8349-28F49B00BABB}">
      <dgm:prSet phldrT="[Text]" custT="1"/>
      <dgm:spPr>
        <a:xfrm>
          <a:off x="5168298" y="4778228"/>
          <a:ext cx="5698935" cy="88106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hu-HU" sz="2000" b="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Bemenetek (Milyen erőforrásokat fog használni az igények kielégítésére?)</a:t>
          </a:r>
        </a:p>
      </dgm:t>
    </dgm:pt>
    <dgm:pt modelId="{9BD76B03-5508-43B6-BB91-F27D9A0CEE85}" type="parTrans" cxnId="{5E7CF855-7D39-49F1-87F1-E219BD622E87}">
      <dgm:prSet/>
      <dgm:spPr/>
      <dgm:t>
        <a:bodyPr/>
        <a:lstStyle/>
        <a:p>
          <a:endParaRPr lang="en-GB"/>
        </a:p>
      </dgm:t>
    </dgm:pt>
    <dgm:pt modelId="{83899905-E1F5-4415-A862-D73FD2F6989C}" type="sibTrans" cxnId="{5E7CF855-7D39-49F1-87F1-E219BD622E87}">
      <dgm:prSet/>
      <dgm:spPr/>
      <dgm:t>
        <a:bodyPr/>
        <a:lstStyle/>
        <a:p>
          <a:endParaRPr lang="en-GB"/>
        </a:p>
      </dgm:t>
    </dgm:pt>
    <dgm:pt modelId="{39FBF48F-D1F0-4D22-AC8F-9EFBE7D2E43C}">
      <dgm:prSet phldrT="[Text]" custT="1"/>
      <dgm:spPr>
        <a:xfrm>
          <a:off x="5155698" y="5769424"/>
          <a:ext cx="5724135" cy="1434995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hu-HU" sz="2000" b="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Feltételek/szükségletek (Milyen közösségi kihíváshoz járulsz hozzá? Milyen célcsoportra van szüksége?)</a:t>
          </a:r>
        </a:p>
      </dgm:t>
    </dgm:pt>
    <dgm:pt modelId="{4CDBC147-DECD-4638-9BDC-AE7B273A7CF1}" type="parTrans" cxnId="{8EDEDFA7-E427-40B0-AC37-AF9DAF245CD8}">
      <dgm:prSet/>
      <dgm:spPr/>
      <dgm:t>
        <a:bodyPr/>
        <a:lstStyle/>
        <a:p>
          <a:endParaRPr lang="en-GB"/>
        </a:p>
      </dgm:t>
    </dgm:pt>
    <dgm:pt modelId="{0901367E-CFDF-401F-8067-BB835CBC564C}" type="sibTrans" cxnId="{8EDEDFA7-E427-40B0-AC37-AF9DAF245CD8}">
      <dgm:prSet/>
      <dgm:spPr/>
      <dgm:t>
        <a:bodyPr/>
        <a:lstStyle/>
        <a:p>
          <a:endParaRPr lang="en-GB"/>
        </a:p>
      </dgm:t>
    </dgm:pt>
    <dgm:pt modelId="{100DAB14-4BE7-4815-A41D-DA7E039FC17D}" type="pres">
      <dgm:prSet presAssocID="{AF15443F-794C-4279-B148-E549CAB8D52C}" presName="compositeShape" presStyleCnt="0">
        <dgm:presLayoutVars>
          <dgm:dir/>
          <dgm:resizeHandles/>
        </dgm:presLayoutVars>
      </dgm:prSet>
      <dgm:spPr/>
    </dgm:pt>
    <dgm:pt modelId="{9BB98BA3-877B-4976-A923-0F024D8E1136}" type="pres">
      <dgm:prSet presAssocID="{AF15443F-794C-4279-B148-E549CAB8D52C}" presName="pyramid" presStyleLbl="node1" presStyleIdx="0" presStyleCnt="1"/>
      <dgm:spPr>
        <a:xfrm>
          <a:off x="1312166" y="0"/>
          <a:ext cx="8128000" cy="8128000"/>
        </a:xfrm>
        <a:prstGeom prst="triangle">
          <a:avLst/>
        </a:prstGeom>
        <a:solidFill>
          <a:srgbClr val="2F8662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5217FD1-8D41-4014-BBAB-0A3010E576C4}" type="pres">
      <dgm:prSet presAssocID="{AF15443F-794C-4279-B148-E549CAB8D52C}" presName="theList" presStyleCnt="0"/>
      <dgm:spPr/>
    </dgm:pt>
    <dgm:pt modelId="{25334E99-A7C7-4313-A828-439D0B2B4927}" type="pres">
      <dgm:prSet presAssocID="{B6B8D491-8DD0-48BA-A58E-28A3B92BF4AA}" presName="aNode" presStyleLbl="fgAcc1" presStyleIdx="0" presStyleCnt="6" custScaleX="141324">
        <dgm:presLayoutVars>
          <dgm:bulletEnabled val="1"/>
        </dgm:presLayoutVars>
      </dgm:prSet>
      <dgm:spPr/>
    </dgm:pt>
    <dgm:pt modelId="{8AD3845A-3422-4179-8346-61DB572D22A4}" type="pres">
      <dgm:prSet presAssocID="{B6B8D491-8DD0-48BA-A58E-28A3B92BF4AA}" presName="aSpace" presStyleCnt="0"/>
      <dgm:spPr/>
    </dgm:pt>
    <dgm:pt modelId="{496D4EA1-5D7F-4E5A-A4A2-5949D6F66395}" type="pres">
      <dgm:prSet presAssocID="{7EB67C64-EB8B-4F94-88A7-3BE6797DE5B7}" presName="aNode" presStyleLbl="fgAcc1" presStyleIdx="1" presStyleCnt="6" custScaleX="141324">
        <dgm:presLayoutVars>
          <dgm:bulletEnabled val="1"/>
        </dgm:presLayoutVars>
      </dgm:prSet>
      <dgm:spPr/>
    </dgm:pt>
    <dgm:pt modelId="{2D943B25-F2BF-4DFA-8463-BC558EEA3C21}" type="pres">
      <dgm:prSet presAssocID="{7EB67C64-EB8B-4F94-88A7-3BE6797DE5B7}" presName="aSpace" presStyleCnt="0"/>
      <dgm:spPr/>
    </dgm:pt>
    <dgm:pt modelId="{E0A4089C-5F45-482C-BDD7-7A005EA51A72}" type="pres">
      <dgm:prSet presAssocID="{A44011FE-0B37-409D-ACF2-29D7E3461170}" presName="aNode" presStyleLbl="fgAcc1" presStyleIdx="2" presStyleCnt="6" custScaleX="142738">
        <dgm:presLayoutVars>
          <dgm:bulletEnabled val="1"/>
        </dgm:presLayoutVars>
      </dgm:prSet>
      <dgm:spPr/>
    </dgm:pt>
    <dgm:pt modelId="{224566C4-A11B-4183-B0E7-AB8C4D679C13}" type="pres">
      <dgm:prSet presAssocID="{A44011FE-0B37-409D-ACF2-29D7E3461170}" presName="aSpace" presStyleCnt="0"/>
      <dgm:spPr/>
    </dgm:pt>
    <dgm:pt modelId="{CAC827B0-F27C-4BF4-8835-ACCA678ABEF1}" type="pres">
      <dgm:prSet presAssocID="{A86DF1E8-124B-4C0D-801C-67B189255EAD}" presName="aNode" presStyleLbl="fgAcc1" presStyleIdx="3" presStyleCnt="6" custScaleX="141324">
        <dgm:presLayoutVars>
          <dgm:bulletEnabled val="1"/>
        </dgm:presLayoutVars>
      </dgm:prSet>
      <dgm:spPr/>
    </dgm:pt>
    <dgm:pt modelId="{3009AEE3-F206-49F6-9D94-45F69735C908}" type="pres">
      <dgm:prSet presAssocID="{A86DF1E8-124B-4C0D-801C-67B189255EAD}" presName="aSpace" presStyleCnt="0"/>
      <dgm:spPr/>
    </dgm:pt>
    <dgm:pt modelId="{A93F3EBF-B214-4C99-B7C3-62560DA9F3C8}" type="pres">
      <dgm:prSet presAssocID="{97BC776B-D61D-4982-8349-28F49B00BABB}" presName="aNode" presStyleLbl="fgAcc1" presStyleIdx="4" presStyleCnt="6" custScaleX="141324">
        <dgm:presLayoutVars>
          <dgm:bulletEnabled val="1"/>
        </dgm:presLayoutVars>
      </dgm:prSet>
      <dgm:spPr/>
    </dgm:pt>
    <dgm:pt modelId="{7E4A72DF-6941-4AF6-8031-EA89318F0300}" type="pres">
      <dgm:prSet presAssocID="{97BC776B-D61D-4982-8349-28F49B00BABB}" presName="aSpace" presStyleCnt="0"/>
      <dgm:spPr/>
    </dgm:pt>
    <dgm:pt modelId="{5DD81E9F-C3F7-4939-B75C-00539772958F}" type="pres">
      <dgm:prSet presAssocID="{39FBF48F-D1F0-4D22-AC8F-9EFBE7D2E43C}" presName="aNode" presStyleLbl="fgAcc1" presStyleIdx="5" presStyleCnt="6" custScaleX="144150" custScaleY="162871">
        <dgm:presLayoutVars>
          <dgm:bulletEnabled val="1"/>
        </dgm:presLayoutVars>
      </dgm:prSet>
      <dgm:spPr/>
    </dgm:pt>
    <dgm:pt modelId="{75330DE0-460D-4374-B039-0213076E68F9}" type="pres">
      <dgm:prSet presAssocID="{39FBF48F-D1F0-4D22-AC8F-9EFBE7D2E43C}" presName="aSpace" presStyleCnt="0"/>
      <dgm:spPr/>
    </dgm:pt>
  </dgm:ptLst>
  <dgm:cxnLst>
    <dgm:cxn modelId="{86CED900-5670-4378-945D-558CF1B110E2}" type="presOf" srcId="{B6B8D491-8DD0-48BA-A58E-28A3B92BF4AA}" destId="{25334E99-A7C7-4313-A828-439D0B2B4927}" srcOrd="0" destOrd="0" presId="urn:microsoft.com/office/officeart/2005/8/layout/pyramid2"/>
    <dgm:cxn modelId="{479C3F28-3D81-4E63-A4C7-513332AEE7D2}" srcId="{AF15443F-794C-4279-B148-E549CAB8D52C}" destId="{A44011FE-0B37-409D-ACF2-29D7E3461170}" srcOrd="2" destOrd="0" parTransId="{21A6F636-89E0-49A8-B5D8-1208D3714430}" sibTransId="{7A95F9E6-1C3A-424C-BE9B-7AB3F4F956B5}"/>
    <dgm:cxn modelId="{1158F75D-6122-4E9A-A6C2-7869AEC0252F}" srcId="{AF15443F-794C-4279-B148-E549CAB8D52C}" destId="{7EB67C64-EB8B-4F94-88A7-3BE6797DE5B7}" srcOrd="1" destOrd="0" parTransId="{DA2204A0-D794-4AF1-9252-981E73FA273B}" sibTransId="{1B8A957F-6EF3-4F3D-AF8D-BE104A5A2CD2}"/>
    <dgm:cxn modelId="{E0DAEC48-E8EF-4349-A25E-BC8EE65DF029}" type="presOf" srcId="{97BC776B-D61D-4982-8349-28F49B00BABB}" destId="{A93F3EBF-B214-4C99-B7C3-62560DA9F3C8}" srcOrd="0" destOrd="0" presId="urn:microsoft.com/office/officeart/2005/8/layout/pyramid2"/>
    <dgm:cxn modelId="{5E7CF855-7D39-49F1-87F1-E219BD622E87}" srcId="{AF15443F-794C-4279-B148-E549CAB8D52C}" destId="{97BC776B-D61D-4982-8349-28F49B00BABB}" srcOrd="4" destOrd="0" parTransId="{9BD76B03-5508-43B6-BB91-F27D9A0CEE85}" sibTransId="{83899905-E1F5-4415-A862-D73FD2F6989C}"/>
    <dgm:cxn modelId="{92A45180-CB57-482D-8111-1F709D83AE63}" type="presOf" srcId="{39FBF48F-D1F0-4D22-AC8F-9EFBE7D2E43C}" destId="{5DD81E9F-C3F7-4939-B75C-00539772958F}" srcOrd="0" destOrd="0" presId="urn:microsoft.com/office/officeart/2005/8/layout/pyramid2"/>
    <dgm:cxn modelId="{8EF84791-B68C-45B0-BBA6-E469DF900E96}" type="presOf" srcId="{A44011FE-0B37-409D-ACF2-29D7E3461170}" destId="{E0A4089C-5F45-482C-BDD7-7A005EA51A72}" srcOrd="0" destOrd="0" presId="urn:microsoft.com/office/officeart/2005/8/layout/pyramid2"/>
    <dgm:cxn modelId="{66F95999-03DC-443D-8DAE-773D9E623FB2}" srcId="{AF15443F-794C-4279-B148-E549CAB8D52C}" destId="{A86DF1E8-124B-4C0D-801C-67B189255EAD}" srcOrd="3" destOrd="0" parTransId="{E39E0C73-EEAB-4B94-BAF7-8231CCAD6267}" sibTransId="{8A9E5E8F-64B8-4093-93C6-4DAE3F3A9767}"/>
    <dgm:cxn modelId="{8EDEDFA7-E427-40B0-AC37-AF9DAF245CD8}" srcId="{AF15443F-794C-4279-B148-E549CAB8D52C}" destId="{39FBF48F-D1F0-4D22-AC8F-9EFBE7D2E43C}" srcOrd="5" destOrd="0" parTransId="{4CDBC147-DECD-4638-9BDC-AE7B273A7CF1}" sibTransId="{0901367E-CFDF-401F-8067-BB835CBC564C}"/>
    <dgm:cxn modelId="{BBDAC8C6-DE55-4737-A1ED-D32D13B97940}" srcId="{AF15443F-794C-4279-B148-E549CAB8D52C}" destId="{B6B8D491-8DD0-48BA-A58E-28A3B92BF4AA}" srcOrd="0" destOrd="0" parTransId="{1BCB5577-C2A7-4CC2-A246-ADE485D80976}" sibTransId="{9903911F-4918-42F9-AB79-B85C255E3EC9}"/>
    <dgm:cxn modelId="{393173CC-A04B-4301-A02E-7EBB6A67A4F8}" type="presOf" srcId="{AF15443F-794C-4279-B148-E549CAB8D52C}" destId="{100DAB14-4BE7-4815-A41D-DA7E039FC17D}" srcOrd="0" destOrd="0" presId="urn:microsoft.com/office/officeart/2005/8/layout/pyramid2"/>
    <dgm:cxn modelId="{B61897EF-50E9-48E7-8EB9-45F003899F0C}" type="presOf" srcId="{A86DF1E8-124B-4C0D-801C-67B189255EAD}" destId="{CAC827B0-F27C-4BF4-8835-ACCA678ABEF1}" srcOrd="0" destOrd="0" presId="urn:microsoft.com/office/officeart/2005/8/layout/pyramid2"/>
    <dgm:cxn modelId="{77DC00F8-0E6A-4E26-8DFF-0CE2CDAD6430}" type="presOf" srcId="{7EB67C64-EB8B-4F94-88A7-3BE6797DE5B7}" destId="{496D4EA1-5D7F-4E5A-A4A2-5949D6F66395}" srcOrd="0" destOrd="0" presId="urn:microsoft.com/office/officeart/2005/8/layout/pyramid2"/>
    <dgm:cxn modelId="{36685E5A-654A-4371-B2E4-04FFFCD62086}" type="presParOf" srcId="{100DAB14-4BE7-4815-A41D-DA7E039FC17D}" destId="{9BB98BA3-877B-4976-A923-0F024D8E1136}" srcOrd="0" destOrd="0" presId="urn:microsoft.com/office/officeart/2005/8/layout/pyramid2"/>
    <dgm:cxn modelId="{8292D745-6818-4F6A-96BE-8AF643C677E4}" type="presParOf" srcId="{100DAB14-4BE7-4815-A41D-DA7E039FC17D}" destId="{35217FD1-8D41-4014-BBAB-0A3010E576C4}" srcOrd="1" destOrd="0" presId="urn:microsoft.com/office/officeart/2005/8/layout/pyramid2"/>
    <dgm:cxn modelId="{2EBE7156-DF6D-4BDE-B414-369817AE4EE0}" type="presParOf" srcId="{35217FD1-8D41-4014-BBAB-0A3010E576C4}" destId="{25334E99-A7C7-4313-A828-439D0B2B4927}" srcOrd="0" destOrd="0" presId="urn:microsoft.com/office/officeart/2005/8/layout/pyramid2"/>
    <dgm:cxn modelId="{6AA5ACE3-6662-457A-94B2-1AEE0DE22FA7}" type="presParOf" srcId="{35217FD1-8D41-4014-BBAB-0A3010E576C4}" destId="{8AD3845A-3422-4179-8346-61DB572D22A4}" srcOrd="1" destOrd="0" presId="urn:microsoft.com/office/officeart/2005/8/layout/pyramid2"/>
    <dgm:cxn modelId="{241CA440-98ED-4F86-9C59-FAE93D970CC8}" type="presParOf" srcId="{35217FD1-8D41-4014-BBAB-0A3010E576C4}" destId="{496D4EA1-5D7F-4E5A-A4A2-5949D6F66395}" srcOrd="2" destOrd="0" presId="urn:microsoft.com/office/officeart/2005/8/layout/pyramid2"/>
    <dgm:cxn modelId="{25F85E3C-E34D-477E-91AA-76B13F1471A1}" type="presParOf" srcId="{35217FD1-8D41-4014-BBAB-0A3010E576C4}" destId="{2D943B25-F2BF-4DFA-8463-BC558EEA3C21}" srcOrd="3" destOrd="0" presId="urn:microsoft.com/office/officeart/2005/8/layout/pyramid2"/>
    <dgm:cxn modelId="{DA22E5F6-E23A-45C6-9085-3B30BB343594}" type="presParOf" srcId="{35217FD1-8D41-4014-BBAB-0A3010E576C4}" destId="{E0A4089C-5F45-482C-BDD7-7A005EA51A72}" srcOrd="4" destOrd="0" presId="urn:microsoft.com/office/officeart/2005/8/layout/pyramid2"/>
    <dgm:cxn modelId="{37244F90-0C53-487E-A675-9CC01F64993F}" type="presParOf" srcId="{35217FD1-8D41-4014-BBAB-0A3010E576C4}" destId="{224566C4-A11B-4183-B0E7-AB8C4D679C13}" srcOrd="5" destOrd="0" presId="urn:microsoft.com/office/officeart/2005/8/layout/pyramid2"/>
    <dgm:cxn modelId="{FF2FD4EB-82F3-4072-BF93-AF455729C441}" type="presParOf" srcId="{35217FD1-8D41-4014-BBAB-0A3010E576C4}" destId="{CAC827B0-F27C-4BF4-8835-ACCA678ABEF1}" srcOrd="6" destOrd="0" presId="urn:microsoft.com/office/officeart/2005/8/layout/pyramid2"/>
    <dgm:cxn modelId="{7D61EBE3-2A4C-424D-A70C-09163245520B}" type="presParOf" srcId="{35217FD1-8D41-4014-BBAB-0A3010E576C4}" destId="{3009AEE3-F206-49F6-9D94-45F69735C908}" srcOrd="7" destOrd="0" presId="urn:microsoft.com/office/officeart/2005/8/layout/pyramid2"/>
    <dgm:cxn modelId="{ED0DF1BB-E84E-45E6-AD10-D5DDA50472FD}" type="presParOf" srcId="{35217FD1-8D41-4014-BBAB-0A3010E576C4}" destId="{A93F3EBF-B214-4C99-B7C3-62560DA9F3C8}" srcOrd="8" destOrd="0" presId="urn:microsoft.com/office/officeart/2005/8/layout/pyramid2"/>
    <dgm:cxn modelId="{61393AAB-8643-4091-B301-A5F85828B9B8}" type="presParOf" srcId="{35217FD1-8D41-4014-BBAB-0A3010E576C4}" destId="{7E4A72DF-6941-4AF6-8031-EA89318F0300}" srcOrd="9" destOrd="0" presId="urn:microsoft.com/office/officeart/2005/8/layout/pyramid2"/>
    <dgm:cxn modelId="{6ADF7010-AECB-4ACA-9661-8D1A5CB78B40}" type="presParOf" srcId="{35217FD1-8D41-4014-BBAB-0A3010E576C4}" destId="{5DD81E9F-C3F7-4939-B75C-00539772958F}" srcOrd="10" destOrd="0" presId="urn:microsoft.com/office/officeart/2005/8/layout/pyramid2"/>
    <dgm:cxn modelId="{B355804C-FA7F-417A-B98D-B9885A1B3AAB}" type="presParOf" srcId="{35217FD1-8D41-4014-BBAB-0A3010E576C4}" destId="{75330DE0-460D-4374-B039-0213076E68F9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15443F-794C-4279-B148-E549CAB8D52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6B8D491-8DD0-48BA-A58E-28A3B92BF4AA}">
      <dgm:prSet phldrT="[Text]" custT="1"/>
      <dgm:spPr>
        <a:ln>
          <a:solidFill>
            <a:srgbClr val="2F8662"/>
          </a:solidFill>
        </a:ln>
      </dgm:spPr>
      <dgm:t>
        <a:bodyPr/>
        <a:lstStyle/>
        <a:p>
          <a:pPr algn="l"/>
          <a:r>
            <a:rPr lang="hu-HU" sz="1800" b="1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Hatás </a:t>
          </a:r>
          <a:r>
            <a:rPr lang="hu-HU" sz="1800" b="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(Milyen változásokra számít a közösségben?)</a:t>
          </a:r>
        </a:p>
      </dgm:t>
    </dgm:pt>
    <dgm:pt modelId="{1BCB5577-C2A7-4CC2-A246-ADE485D80976}" type="parTrans" cxnId="{BBDAC8C6-DE55-4737-A1ED-D32D13B97940}">
      <dgm:prSet/>
      <dgm:spPr/>
      <dgm:t>
        <a:bodyPr/>
        <a:lstStyle/>
        <a:p>
          <a:endParaRPr lang="en-GB"/>
        </a:p>
      </dgm:t>
    </dgm:pt>
    <dgm:pt modelId="{9903911F-4918-42F9-AB79-B85C255E3EC9}" type="sibTrans" cxnId="{BBDAC8C6-DE55-4737-A1ED-D32D13B97940}">
      <dgm:prSet/>
      <dgm:spPr/>
      <dgm:t>
        <a:bodyPr/>
        <a:lstStyle/>
        <a:p>
          <a:endParaRPr lang="en-GB"/>
        </a:p>
      </dgm:t>
    </dgm:pt>
    <dgm:pt modelId="{7EB67C64-EB8B-4F94-88A7-3BE6797DE5B7}">
      <dgm:prSet phldrT="[Text]" custT="1"/>
      <dgm:spPr>
        <a:ln>
          <a:solidFill>
            <a:srgbClr val="2F8662"/>
          </a:solidFill>
        </a:ln>
      </dgm:spPr>
      <dgm:t>
        <a:bodyPr/>
        <a:lstStyle/>
        <a:p>
          <a:pPr algn="l"/>
          <a:r>
            <a:rPr lang="hu-HU" sz="1600" b="1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Eredmények </a:t>
          </a:r>
          <a:r>
            <a:rPr lang="hu-HU" sz="1600" b="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(Milyen változásokra számít a feltételekben?)</a:t>
          </a:r>
        </a:p>
      </dgm:t>
    </dgm:pt>
    <dgm:pt modelId="{DA2204A0-D794-4AF1-9252-981E73FA273B}" type="parTrans" cxnId="{1158F75D-6122-4E9A-A6C2-7869AEC0252F}">
      <dgm:prSet/>
      <dgm:spPr/>
      <dgm:t>
        <a:bodyPr/>
        <a:lstStyle/>
        <a:p>
          <a:endParaRPr lang="en-GB"/>
        </a:p>
      </dgm:t>
    </dgm:pt>
    <dgm:pt modelId="{1B8A957F-6EF3-4F3D-AF8D-BE104A5A2CD2}" type="sibTrans" cxnId="{1158F75D-6122-4E9A-A6C2-7869AEC0252F}">
      <dgm:prSet/>
      <dgm:spPr/>
      <dgm:t>
        <a:bodyPr/>
        <a:lstStyle/>
        <a:p>
          <a:endParaRPr lang="en-GB"/>
        </a:p>
      </dgm:t>
    </dgm:pt>
    <dgm:pt modelId="{A44011FE-0B37-409D-ACF2-29D7E3461170}">
      <dgm:prSet phldrT="[Text]" custT="1"/>
      <dgm:spPr>
        <a:ln>
          <a:solidFill>
            <a:srgbClr val="2F8662"/>
          </a:solidFill>
        </a:ln>
      </dgm:spPr>
      <dgm:t>
        <a:bodyPr/>
        <a:lstStyle/>
        <a:p>
          <a:pPr algn="l"/>
          <a:r>
            <a:rPr lang="hu-HU" sz="1600" b="1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Kimenetelek</a:t>
          </a:r>
          <a:r>
            <a:rPr lang="hu-HU" sz="1600" b="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(Milyen közvetlen eredményeket vár a tevékenységeitől?)</a:t>
          </a:r>
        </a:p>
      </dgm:t>
    </dgm:pt>
    <dgm:pt modelId="{21A6F636-89E0-49A8-B5D8-1208D3714430}" type="parTrans" cxnId="{479C3F28-3D81-4E63-A4C7-513332AEE7D2}">
      <dgm:prSet/>
      <dgm:spPr/>
      <dgm:t>
        <a:bodyPr/>
        <a:lstStyle/>
        <a:p>
          <a:endParaRPr lang="en-GB"/>
        </a:p>
      </dgm:t>
    </dgm:pt>
    <dgm:pt modelId="{7A95F9E6-1C3A-424C-BE9B-7AB3F4F956B5}" type="sibTrans" cxnId="{479C3F28-3D81-4E63-A4C7-513332AEE7D2}">
      <dgm:prSet/>
      <dgm:spPr/>
      <dgm:t>
        <a:bodyPr/>
        <a:lstStyle/>
        <a:p>
          <a:endParaRPr lang="en-GB"/>
        </a:p>
      </dgm:t>
    </dgm:pt>
    <dgm:pt modelId="{A86DF1E8-124B-4C0D-801C-67B189255EAD}">
      <dgm:prSet phldrT="[Text]" custT="1"/>
      <dgm:spPr>
        <a:ln>
          <a:solidFill>
            <a:srgbClr val="2F8662"/>
          </a:solidFill>
        </a:ln>
      </dgm:spPr>
      <dgm:t>
        <a:bodyPr/>
        <a:lstStyle/>
        <a:p>
          <a:pPr algn="l"/>
          <a:r>
            <a:rPr lang="hu-HU" sz="1600" b="1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Tevékenységek</a:t>
          </a:r>
          <a:r>
            <a:rPr lang="hu-HU" sz="1600" b="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(Milyen tevékenységeket fog végrehajtani az igények kielégítése érdekében?)</a:t>
          </a:r>
        </a:p>
      </dgm:t>
    </dgm:pt>
    <dgm:pt modelId="{E39E0C73-EEAB-4B94-BAF7-8231CCAD6267}" type="parTrans" cxnId="{66F95999-03DC-443D-8DAE-773D9E623FB2}">
      <dgm:prSet/>
      <dgm:spPr/>
      <dgm:t>
        <a:bodyPr/>
        <a:lstStyle/>
        <a:p>
          <a:endParaRPr lang="en-GB"/>
        </a:p>
      </dgm:t>
    </dgm:pt>
    <dgm:pt modelId="{8A9E5E8F-64B8-4093-93C6-4DAE3F3A9767}" type="sibTrans" cxnId="{66F95999-03DC-443D-8DAE-773D9E623FB2}">
      <dgm:prSet/>
      <dgm:spPr/>
      <dgm:t>
        <a:bodyPr/>
        <a:lstStyle/>
        <a:p>
          <a:endParaRPr lang="en-GB"/>
        </a:p>
      </dgm:t>
    </dgm:pt>
    <dgm:pt modelId="{97BC776B-D61D-4982-8349-28F49B00BABB}">
      <dgm:prSet phldrT="[Text]" custT="1"/>
      <dgm:spPr>
        <a:ln>
          <a:solidFill>
            <a:srgbClr val="2F8662"/>
          </a:solidFill>
        </a:ln>
      </dgm:spPr>
      <dgm:t>
        <a:bodyPr/>
        <a:lstStyle/>
        <a:p>
          <a:pPr algn="l"/>
          <a:r>
            <a:rPr lang="hu-HU" sz="1600" b="1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Bemenetek </a:t>
          </a:r>
          <a:r>
            <a:rPr lang="hu-HU" sz="1600" b="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(Milyen erőforrásokat fog használni az igények kielégítésére?)</a:t>
          </a:r>
        </a:p>
      </dgm:t>
    </dgm:pt>
    <dgm:pt modelId="{9BD76B03-5508-43B6-BB91-F27D9A0CEE85}" type="parTrans" cxnId="{5E7CF855-7D39-49F1-87F1-E219BD622E87}">
      <dgm:prSet/>
      <dgm:spPr/>
      <dgm:t>
        <a:bodyPr/>
        <a:lstStyle/>
        <a:p>
          <a:endParaRPr lang="en-GB"/>
        </a:p>
      </dgm:t>
    </dgm:pt>
    <dgm:pt modelId="{83899905-E1F5-4415-A862-D73FD2F6989C}" type="sibTrans" cxnId="{5E7CF855-7D39-49F1-87F1-E219BD622E87}">
      <dgm:prSet/>
      <dgm:spPr/>
      <dgm:t>
        <a:bodyPr/>
        <a:lstStyle/>
        <a:p>
          <a:endParaRPr lang="en-GB"/>
        </a:p>
      </dgm:t>
    </dgm:pt>
    <dgm:pt modelId="{39FBF48F-D1F0-4D22-AC8F-9EFBE7D2E43C}">
      <dgm:prSet phldrT="[Text]" custT="1"/>
      <dgm:spPr>
        <a:ln>
          <a:solidFill>
            <a:srgbClr val="2F8662"/>
          </a:solidFill>
        </a:ln>
      </dgm:spPr>
      <dgm:t>
        <a:bodyPr/>
        <a:lstStyle/>
        <a:p>
          <a:pPr algn="l"/>
          <a:r>
            <a:rPr lang="hu-HU" sz="1800" b="1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Feltételek/szükségletek </a:t>
          </a:r>
          <a:r>
            <a:rPr lang="hu-HU" sz="1800" b="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</a:t>
          </a:r>
          <a:r>
            <a:rPr lang="hu-HU" sz="1600" b="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Milyen közösségi kihíváshoz járulsz hozzá? Milyen célcsoportra van szüksége?)</a:t>
          </a:r>
        </a:p>
      </dgm:t>
    </dgm:pt>
    <dgm:pt modelId="{4CDBC147-DECD-4638-9BDC-AE7B273A7CF1}" type="parTrans" cxnId="{8EDEDFA7-E427-40B0-AC37-AF9DAF245CD8}">
      <dgm:prSet/>
      <dgm:spPr/>
      <dgm:t>
        <a:bodyPr/>
        <a:lstStyle/>
        <a:p>
          <a:endParaRPr lang="en-GB"/>
        </a:p>
      </dgm:t>
    </dgm:pt>
    <dgm:pt modelId="{0901367E-CFDF-401F-8067-BB835CBC564C}" type="sibTrans" cxnId="{8EDEDFA7-E427-40B0-AC37-AF9DAF245CD8}">
      <dgm:prSet/>
      <dgm:spPr/>
      <dgm:t>
        <a:bodyPr/>
        <a:lstStyle/>
        <a:p>
          <a:endParaRPr lang="en-GB"/>
        </a:p>
      </dgm:t>
    </dgm:pt>
    <dgm:pt modelId="{100DAB14-4BE7-4815-A41D-DA7E039FC17D}" type="pres">
      <dgm:prSet presAssocID="{AF15443F-794C-4279-B148-E549CAB8D52C}" presName="compositeShape" presStyleCnt="0">
        <dgm:presLayoutVars>
          <dgm:dir/>
          <dgm:resizeHandles/>
        </dgm:presLayoutVars>
      </dgm:prSet>
      <dgm:spPr/>
    </dgm:pt>
    <dgm:pt modelId="{9BB98BA3-877B-4976-A923-0F024D8E1136}" type="pres">
      <dgm:prSet presAssocID="{AF15443F-794C-4279-B148-E549CAB8D52C}" presName="pyramid" presStyleLbl="node1" presStyleIdx="0" presStyleCnt="1" custLinFactNeighborX="162"/>
      <dgm:spPr>
        <a:solidFill>
          <a:srgbClr val="2F8662"/>
        </a:solidFill>
      </dgm:spPr>
    </dgm:pt>
    <dgm:pt modelId="{35217FD1-8D41-4014-BBAB-0A3010E576C4}" type="pres">
      <dgm:prSet presAssocID="{AF15443F-794C-4279-B148-E549CAB8D52C}" presName="theList" presStyleCnt="0"/>
      <dgm:spPr/>
    </dgm:pt>
    <dgm:pt modelId="{25334E99-A7C7-4313-A828-439D0B2B4927}" type="pres">
      <dgm:prSet presAssocID="{B6B8D491-8DD0-48BA-A58E-28A3B92BF4AA}" presName="aNode" presStyleLbl="fgAcc1" presStyleIdx="0" presStyleCnt="6" custScaleY="323338" custLinFactNeighborX="556" custLinFactNeighborY="10314">
        <dgm:presLayoutVars>
          <dgm:bulletEnabled val="1"/>
        </dgm:presLayoutVars>
      </dgm:prSet>
      <dgm:spPr/>
    </dgm:pt>
    <dgm:pt modelId="{8AD3845A-3422-4179-8346-61DB572D22A4}" type="pres">
      <dgm:prSet presAssocID="{B6B8D491-8DD0-48BA-A58E-28A3B92BF4AA}" presName="aSpace" presStyleCnt="0"/>
      <dgm:spPr/>
    </dgm:pt>
    <dgm:pt modelId="{496D4EA1-5D7F-4E5A-A4A2-5949D6F66395}" type="pres">
      <dgm:prSet presAssocID="{7EB67C64-EB8B-4F94-88A7-3BE6797DE5B7}" presName="aNode" presStyleLbl="fgAcc1" presStyleIdx="1" presStyleCnt="6" custScaleY="324755" custLinFactY="97787" custLinFactNeighborX="250" custLinFactNeighborY="100000">
        <dgm:presLayoutVars>
          <dgm:bulletEnabled val="1"/>
        </dgm:presLayoutVars>
      </dgm:prSet>
      <dgm:spPr/>
    </dgm:pt>
    <dgm:pt modelId="{2D943B25-F2BF-4DFA-8463-BC558EEA3C21}" type="pres">
      <dgm:prSet presAssocID="{7EB67C64-EB8B-4F94-88A7-3BE6797DE5B7}" presName="aSpace" presStyleCnt="0"/>
      <dgm:spPr/>
    </dgm:pt>
    <dgm:pt modelId="{E0A4089C-5F45-482C-BDD7-7A005EA51A72}" type="pres">
      <dgm:prSet presAssocID="{A44011FE-0B37-409D-ACF2-29D7E3461170}" presName="aNode" presStyleLbl="fgAcc1" presStyleIdx="2" presStyleCnt="6" custScaleY="507700" custLinFactY="150934" custLinFactNeighborX="555" custLinFactNeighborY="200000">
        <dgm:presLayoutVars>
          <dgm:bulletEnabled val="1"/>
        </dgm:presLayoutVars>
      </dgm:prSet>
      <dgm:spPr/>
    </dgm:pt>
    <dgm:pt modelId="{224566C4-A11B-4183-B0E7-AB8C4D679C13}" type="pres">
      <dgm:prSet presAssocID="{A44011FE-0B37-409D-ACF2-29D7E3461170}" presName="aSpace" presStyleCnt="0"/>
      <dgm:spPr/>
    </dgm:pt>
    <dgm:pt modelId="{CAC827B0-F27C-4BF4-8835-ACCA678ABEF1}" type="pres">
      <dgm:prSet presAssocID="{A86DF1E8-124B-4C0D-801C-67B189255EAD}" presName="aNode" presStyleLbl="fgAcc1" presStyleIdx="3" presStyleCnt="6" custScaleY="567988" custLinFactY="164854" custLinFactNeighborX="556" custLinFactNeighborY="200000">
        <dgm:presLayoutVars>
          <dgm:bulletEnabled val="1"/>
        </dgm:presLayoutVars>
      </dgm:prSet>
      <dgm:spPr/>
    </dgm:pt>
    <dgm:pt modelId="{3009AEE3-F206-49F6-9D94-45F69735C908}" type="pres">
      <dgm:prSet presAssocID="{A86DF1E8-124B-4C0D-801C-67B189255EAD}" presName="aSpace" presStyleCnt="0"/>
      <dgm:spPr/>
    </dgm:pt>
    <dgm:pt modelId="{A93F3EBF-B214-4C99-B7C3-62560DA9F3C8}" type="pres">
      <dgm:prSet presAssocID="{97BC776B-D61D-4982-8349-28F49B00BABB}" presName="aNode" presStyleLbl="fgAcc1" presStyleIdx="4" presStyleCnt="6" custScaleY="487491" custLinFactY="220498" custLinFactNeighborX="250" custLinFactNeighborY="300000">
        <dgm:presLayoutVars>
          <dgm:bulletEnabled val="1"/>
        </dgm:presLayoutVars>
      </dgm:prSet>
      <dgm:spPr/>
    </dgm:pt>
    <dgm:pt modelId="{7E4A72DF-6941-4AF6-8031-EA89318F0300}" type="pres">
      <dgm:prSet presAssocID="{97BC776B-D61D-4982-8349-28F49B00BABB}" presName="aSpace" presStyleCnt="0"/>
      <dgm:spPr/>
    </dgm:pt>
    <dgm:pt modelId="{5DD81E9F-C3F7-4939-B75C-00539772958F}" type="pres">
      <dgm:prSet presAssocID="{39FBF48F-D1F0-4D22-AC8F-9EFBE7D2E43C}" presName="aNode" presStyleLbl="fgAcc1" presStyleIdx="5" presStyleCnt="6" custScaleY="813403" custLinFactY="263857" custLinFactNeighborX="556" custLinFactNeighborY="300000">
        <dgm:presLayoutVars>
          <dgm:bulletEnabled val="1"/>
        </dgm:presLayoutVars>
      </dgm:prSet>
      <dgm:spPr/>
    </dgm:pt>
    <dgm:pt modelId="{75330DE0-460D-4374-B039-0213076E68F9}" type="pres">
      <dgm:prSet presAssocID="{39FBF48F-D1F0-4D22-AC8F-9EFBE7D2E43C}" presName="aSpace" presStyleCnt="0"/>
      <dgm:spPr/>
    </dgm:pt>
  </dgm:ptLst>
  <dgm:cxnLst>
    <dgm:cxn modelId="{86CED900-5670-4378-945D-558CF1B110E2}" type="presOf" srcId="{B6B8D491-8DD0-48BA-A58E-28A3B92BF4AA}" destId="{25334E99-A7C7-4313-A828-439D0B2B4927}" srcOrd="0" destOrd="0" presId="urn:microsoft.com/office/officeart/2005/8/layout/pyramid2"/>
    <dgm:cxn modelId="{479C3F28-3D81-4E63-A4C7-513332AEE7D2}" srcId="{AF15443F-794C-4279-B148-E549CAB8D52C}" destId="{A44011FE-0B37-409D-ACF2-29D7E3461170}" srcOrd="2" destOrd="0" parTransId="{21A6F636-89E0-49A8-B5D8-1208D3714430}" sibTransId="{7A95F9E6-1C3A-424C-BE9B-7AB3F4F956B5}"/>
    <dgm:cxn modelId="{1158F75D-6122-4E9A-A6C2-7869AEC0252F}" srcId="{AF15443F-794C-4279-B148-E549CAB8D52C}" destId="{7EB67C64-EB8B-4F94-88A7-3BE6797DE5B7}" srcOrd="1" destOrd="0" parTransId="{DA2204A0-D794-4AF1-9252-981E73FA273B}" sibTransId="{1B8A957F-6EF3-4F3D-AF8D-BE104A5A2CD2}"/>
    <dgm:cxn modelId="{E0DAEC48-E8EF-4349-A25E-BC8EE65DF029}" type="presOf" srcId="{97BC776B-D61D-4982-8349-28F49B00BABB}" destId="{A93F3EBF-B214-4C99-B7C3-62560DA9F3C8}" srcOrd="0" destOrd="0" presId="urn:microsoft.com/office/officeart/2005/8/layout/pyramid2"/>
    <dgm:cxn modelId="{5E7CF855-7D39-49F1-87F1-E219BD622E87}" srcId="{AF15443F-794C-4279-B148-E549CAB8D52C}" destId="{97BC776B-D61D-4982-8349-28F49B00BABB}" srcOrd="4" destOrd="0" parTransId="{9BD76B03-5508-43B6-BB91-F27D9A0CEE85}" sibTransId="{83899905-E1F5-4415-A862-D73FD2F6989C}"/>
    <dgm:cxn modelId="{92A45180-CB57-482D-8111-1F709D83AE63}" type="presOf" srcId="{39FBF48F-D1F0-4D22-AC8F-9EFBE7D2E43C}" destId="{5DD81E9F-C3F7-4939-B75C-00539772958F}" srcOrd="0" destOrd="0" presId="urn:microsoft.com/office/officeart/2005/8/layout/pyramid2"/>
    <dgm:cxn modelId="{8EF84791-B68C-45B0-BBA6-E469DF900E96}" type="presOf" srcId="{A44011FE-0B37-409D-ACF2-29D7E3461170}" destId="{E0A4089C-5F45-482C-BDD7-7A005EA51A72}" srcOrd="0" destOrd="0" presId="urn:microsoft.com/office/officeart/2005/8/layout/pyramid2"/>
    <dgm:cxn modelId="{66F95999-03DC-443D-8DAE-773D9E623FB2}" srcId="{AF15443F-794C-4279-B148-E549CAB8D52C}" destId="{A86DF1E8-124B-4C0D-801C-67B189255EAD}" srcOrd="3" destOrd="0" parTransId="{E39E0C73-EEAB-4B94-BAF7-8231CCAD6267}" sibTransId="{8A9E5E8F-64B8-4093-93C6-4DAE3F3A9767}"/>
    <dgm:cxn modelId="{8EDEDFA7-E427-40B0-AC37-AF9DAF245CD8}" srcId="{AF15443F-794C-4279-B148-E549CAB8D52C}" destId="{39FBF48F-D1F0-4D22-AC8F-9EFBE7D2E43C}" srcOrd="5" destOrd="0" parTransId="{4CDBC147-DECD-4638-9BDC-AE7B273A7CF1}" sibTransId="{0901367E-CFDF-401F-8067-BB835CBC564C}"/>
    <dgm:cxn modelId="{BBDAC8C6-DE55-4737-A1ED-D32D13B97940}" srcId="{AF15443F-794C-4279-B148-E549CAB8D52C}" destId="{B6B8D491-8DD0-48BA-A58E-28A3B92BF4AA}" srcOrd="0" destOrd="0" parTransId="{1BCB5577-C2A7-4CC2-A246-ADE485D80976}" sibTransId="{9903911F-4918-42F9-AB79-B85C255E3EC9}"/>
    <dgm:cxn modelId="{393173CC-A04B-4301-A02E-7EBB6A67A4F8}" type="presOf" srcId="{AF15443F-794C-4279-B148-E549CAB8D52C}" destId="{100DAB14-4BE7-4815-A41D-DA7E039FC17D}" srcOrd="0" destOrd="0" presId="urn:microsoft.com/office/officeart/2005/8/layout/pyramid2"/>
    <dgm:cxn modelId="{B61897EF-50E9-48E7-8EB9-45F003899F0C}" type="presOf" srcId="{A86DF1E8-124B-4C0D-801C-67B189255EAD}" destId="{CAC827B0-F27C-4BF4-8835-ACCA678ABEF1}" srcOrd="0" destOrd="0" presId="urn:microsoft.com/office/officeart/2005/8/layout/pyramid2"/>
    <dgm:cxn modelId="{77DC00F8-0E6A-4E26-8DFF-0CE2CDAD6430}" type="presOf" srcId="{7EB67C64-EB8B-4F94-88A7-3BE6797DE5B7}" destId="{496D4EA1-5D7F-4E5A-A4A2-5949D6F66395}" srcOrd="0" destOrd="0" presId="urn:microsoft.com/office/officeart/2005/8/layout/pyramid2"/>
    <dgm:cxn modelId="{36685E5A-654A-4371-B2E4-04FFFCD62086}" type="presParOf" srcId="{100DAB14-4BE7-4815-A41D-DA7E039FC17D}" destId="{9BB98BA3-877B-4976-A923-0F024D8E1136}" srcOrd="0" destOrd="0" presId="urn:microsoft.com/office/officeart/2005/8/layout/pyramid2"/>
    <dgm:cxn modelId="{8292D745-6818-4F6A-96BE-8AF643C677E4}" type="presParOf" srcId="{100DAB14-4BE7-4815-A41D-DA7E039FC17D}" destId="{35217FD1-8D41-4014-BBAB-0A3010E576C4}" srcOrd="1" destOrd="0" presId="urn:microsoft.com/office/officeart/2005/8/layout/pyramid2"/>
    <dgm:cxn modelId="{2EBE7156-DF6D-4BDE-B414-369817AE4EE0}" type="presParOf" srcId="{35217FD1-8D41-4014-BBAB-0A3010E576C4}" destId="{25334E99-A7C7-4313-A828-439D0B2B4927}" srcOrd="0" destOrd="0" presId="urn:microsoft.com/office/officeart/2005/8/layout/pyramid2"/>
    <dgm:cxn modelId="{6AA5ACE3-6662-457A-94B2-1AEE0DE22FA7}" type="presParOf" srcId="{35217FD1-8D41-4014-BBAB-0A3010E576C4}" destId="{8AD3845A-3422-4179-8346-61DB572D22A4}" srcOrd="1" destOrd="0" presId="urn:microsoft.com/office/officeart/2005/8/layout/pyramid2"/>
    <dgm:cxn modelId="{241CA440-98ED-4F86-9C59-FAE93D970CC8}" type="presParOf" srcId="{35217FD1-8D41-4014-BBAB-0A3010E576C4}" destId="{496D4EA1-5D7F-4E5A-A4A2-5949D6F66395}" srcOrd="2" destOrd="0" presId="urn:microsoft.com/office/officeart/2005/8/layout/pyramid2"/>
    <dgm:cxn modelId="{25F85E3C-E34D-477E-91AA-76B13F1471A1}" type="presParOf" srcId="{35217FD1-8D41-4014-BBAB-0A3010E576C4}" destId="{2D943B25-F2BF-4DFA-8463-BC558EEA3C21}" srcOrd="3" destOrd="0" presId="urn:microsoft.com/office/officeart/2005/8/layout/pyramid2"/>
    <dgm:cxn modelId="{DA22E5F6-E23A-45C6-9085-3B30BB343594}" type="presParOf" srcId="{35217FD1-8D41-4014-BBAB-0A3010E576C4}" destId="{E0A4089C-5F45-482C-BDD7-7A005EA51A72}" srcOrd="4" destOrd="0" presId="urn:microsoft.com/office/officeart/2005/8/layout/pyramid2"/>
    <dgm:cxn modelId="{37244F90-0C53-487E-A675-9CC01F64993F}" type="presParOf" srcId="{35217FD1-8D41-4014-BBAB-0A3010E576C4}" destId="{224566C4-A11B-4183-B0E7-AB8C4D679C13}" srcOrd="5" destOrd="0" presId="urn:microsoft.com/office/officeart/2005/8/layout/pyramid2"/>
    <dgm:cxn modelId="{FF2FD4EB-82F3-4072-BF93-AF455729C441}" type="presParOf" srcId="{35217FD1-8D41-4014-BBAB-0A3010E576C4}" destId="{CAC827B0-F27C-4BF4-8835-ACCA678ABEF1}" srcOrd="6" destOrd="0" presId="urn:microsoft.com/office/officeart/2005/8/layout/pyramid2"/>
    <dgm:cxn modelId="{7D61EBE3-2A4C-424D-A70C-09163245520B}" type="presParOf" srcId="{35217FD1-8D41-4014-BBAB-0A3010E576C4}" destId="{3009AEE3-F206-49F6-9D94-45F69735C908}" srcOrd="7" destOrd="0" presId="urn:microsoft.com/office/officeart/2005/8/layout/pyramid2"/>
    <dgm:cxn modelId="{ED0DF1BB-E84E-45E6-AD10-D5DDA50472FD}" type="presParOf" srcId="{35217FD1-8D41-4014-BBAB-0A3010E576C4}" destId="{A93F3EBF-B214-4C99-B7C3-62560DA9F3C8}" srcOrd="8" destOrd="0" presId="urn:microsoft.com/office/officeart/2005/8/layout/pyramid2"/>
    <dgm:cxn modelId="{61393AAB-8643-4091-B301-A5F85828B9B8}" type="presParOf" srcId="{35217FD1-8D41-4014-BBAB-0A3010E576C4}" destId="{7E4A72DF-6941-4AF6-8031-EA89318F0300}" srcOrd="9" destOrd="0" presId="urn:microsoft.com/office/officeart/2005/8/layout/pyramid2"/>
    <dgm:cxn modelId="{6ADF7010-AECB-4ACA-9661-8D1A5CB78B40}" type="presParOf" srcId="{35217FD1-8D41-4014-BBAB-0A3010E576C4}" destId="{5DD81E9F-C3F7-4939-B75C-00539772958F}" srcOrd="10" destOrd="0" presId="urn:microsoft.com/office/officeart/2005/8/layout/pyramid2"/>
    <dgm:cxn modelId="{B355804C-FA7F-417A-B98D-B9885A1B3AAB}" type="presParOf" srcId="{35217FD1-8D41-4014-BBAB-0A3010E576C4}" destId="{75330DE0-460D-4374-B039-0213076E68F9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98BA3-877B-4976-A923-0F024D8E1136}">
      <dsp:nvSpPr>
        <dsp:cNvPr id="0" name=""/>
        <dsp:cNvSpPr/>
      </dsp:nvSpPr>
      <dsp:spPr>
        <a:xfrm>
          <a:off x="417513" y="0"/>
          <a:ext cx="5742206" cy="5742206"/>
        </a:xfrm>
        <a:prstGeom prst="triangle">
          <a:avLst/>
        </a:prstGeom>
        <a:solidFill>
          <a:srgbClr val="2F8662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34E99-A7C7-4313-A828-439D0B2B4927}">
      <dsp:nvSpPr>
        <dsp:cNvPr id="0" name=""/>
        <dsp:cNvSpPr/>
      </dsp:nvSpPr>
      <dsp:spPr>
        <a:xfrm>
          <a:off x="2517420" y="574678"/>
          <a:ext cx="5274824" cy="62244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Hatás (Milyen változásokra számít a közösségben?)</a:t>
          </a:r>
        </a:p>
      </dsp:txBody>
      <dsp:txXfrm>
        <a:off x="2547805" y="605063"/>
        <a:ext cx="5214054" cy="561676"/>
      </dsp:txXfrm>
    </dsp:sp>
    <dsp:sp modelId="{496D4EA1-5D7F-4E5A-A4A2-5949D6F66395}">
      <dsp:nvSpPr>
        <dsp:cNvPr id="0" name=""/>
        <dsp:cNvSpPr/>
      </dsp:nvSpPr>
      <dsp:spPr>
        <a:xfrm>
          <a:off x="2517420" y="1274930"/>
          <a:ext cx="5274824" cy="62244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Eredmények (Milyen változásokra számít a feltételekben?)</a:t>
          </a:r>
        </a:p>
      </dsp:txBody>
      <dsp:txXfrm>
        <a:off x="2547805" y="1305315"/>
        <a:ext cx="5214054" cy="561676"/>
      </dsp:txXfrm>
    </dsp:sp>
    <dsp:sp modelId="{E0A4089C-5F45-482C-BDD7-7A005EA51A72}">
      <dsp:nvSpPr>
        <dsp:cNvPr id="0" name=""/>
        <dsp:cNvSpPr/>
      </dsp:nvSpPr>
      <dsp:spPr>
        <a:xfrm>
          <a:off x="2491032" y="1975182"/>
          <a:ext cx="5327601" cy="62244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Kimenetek (Milyen közvetlen eredményeket vár a tevékenységeitől?)</a:t>
          </a:r>
        </a:p>
      </dsp:txBody>
      <dsp:txXfrm>
        <a:off x="2521417" y="2005567"/>
        <a:ext cx="5266831" cy="561676"/>
      </dsp:txXfrm>
    </dsp:sp>
    <dsp:sp modelId="{CAC827B0-F27C-4BF4-8835-ACCA678ABEF1}">
      <dsp:nvSpPr>
        <dsp:cNvPr id="0" name=""/>
        <dsp:cNvSpPr/>
      </dsp:nvSpPr>
      <dsp:spPr>
        <a:xfrm>
          <a:off x="2517420" y="2675433"/>
          <a:ext cx="5274824" cy="62244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kern="120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Tevékenységek (Milyen tevékenységeket fog végrehajtani az igények kielégítése érdekében?)</a:t>
          </a:r>
        </a:p>
      </dsp:txBody>
      <dsp:txXfrm>
        <a:off x="2547805" y="2705818"/>
        <a:ext cx="5214054" cy="561676"/>
      </dsp:txXfrm>
    </dsp:sp>
    <dsp:sp modelId="{A93F3EBF-B214-4C99-B7C3-62560DA9F3C8}">
      <dsp:nvSpPr>
        <dsp:cNvPr id="0" name=""/>
        <dsp:cNvSpPr/>
      </dsp:nvSpPr>
      <dsp:spPr>
        <a:xfrm>
          <a:off x="2517420" y="3375685"/>
          <a:ext cx="5274824" cy="62244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Bemenetek (Milyen erőforrásokat fog használni az igények kielégítésére?)</a:t>
          </a:r>
        </a:p>
      </dsp:txBody>
      <dsp:txXfrm>
        <a:off x="2547805" y="3406070"/>
        <a:ext cx="5214054" cy="561676"/>
      </dsp:txXfrm>
    </dsp:sp>
    <dsp:sp modelId="{5DD81E9F-C3F7-4939-B75C-00539772958F}">
      <dsp:nvSpPr>
        <dsp:cNvPr id="0" name=""/>
        <dsp:cNvSpPr/>
      </dsp:nvSpPr>
      <dsp:spPr>
        <a:xfrm>
          <a:off x="2464681" y="4075937"/>
          <a:ext cx="5380303" cy="101378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noProof="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Feltételek/szükségletek (Milyen közösségi kihíváshoz járulsz hozzá? Milyen célcsoportra van szüksége?)</a:t>
          </a:r>
        </a:p>
      </dsp:txBody>
      <dsp:txXfrm>
        <a:off x="2514170" y="4125426"/>
        <a:ext cx="5281325" cy="914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98BA3-877B-4976-A923-0F024D8E1136}">
      <dsp:nvSpPr>
        <dsp:cNvPr id="0" name=""/>
        <dsp:cNvSpPr/>
      </dsp:nvSpPr>
      <dsp:spPr>
        <a:xfrm>
          <a:off x="957044" y="0"/>
          <a:ext cx="5418667" cy="5418667"/>
        </a:xfrm>
        <a:prstGeom prst="triangle">
          <a:avLst/>
        </a:prstGeom>
        <a:solidFill>
          <a:srgbClr val="2F866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34E99-A7C7-4313-A828-439D0B2B4927}">
      <dsp:nvSpPr>
        <dsp:cNvPr id="0" name=""/>
        <dsp:cNvSpPr/>
      </dsp:nvSpPr>
      <dsp:spPr>
        <a:xfrm>
          <a:off x="3677183" y="546011"/>
          <a:ext cx="3522133" cy="4517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Hatás </a:t>
          </a:r>
          <a:r>
            <a:rPr lang="hu-HU" sz="1800" b="0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(Milyen változásokra számít a közösségben?)</a:t>
          </a:r>
        </a:p>
      </dsp:txBody>
      <dsp:txXfrm>
        <a:off x="3699233" y="568061"/>
        <a:ext cx="3478033" cy="407603"/>
      </dsp:txXfrm>
    </dsp:sp>
    <dsp:sp modelId="{496D4EA1-5D7F-4E5A-A4A2-5949D6F66395}">
      <dsp:nvSpPr>
        <dsp:cNvPr id="0" name=""/>
        <dsp:cNvSpPr/>
      </dsp:nvSpPr>
      <dsp:spPr>
        <a:xfrm>
          <a:off x="3666405" y="1167447"/>
          <a:ext cx="3522133" cy="4536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Eredmények </a:t>
          </a:r>
          <a:r>
            <a:rPr lang="hu-HU" sz="1600" b="0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(Milyen változásokra számít a feltételekben?)</a:t>
          </a:r>
        </a:p>
      </dsp:txBody>
      <dsp:txXfrm>
        <a:off x="3688552" y="1189594"/>
        <a:ext cx="3477839" cy="409388"/>
      </dsp:txXfrm>
    </dsp:sp>
    <dsp:sp modelId="{E0A4089C-5F45-482C-BDD7-7A005EA51A72}">
      <dsp:nvSpPr>
        <dsp:cNvPr id="0" name=""/>
        <dsp:cNvSpPr/>
      </dsp:nvSpPr>
      <dsp:spPr>
        <a:xfrm>
          <a:off x="3677147" y="1730301"/>
          <a:ext cx="3522133" cy="7092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Kimenetelek</a:t>
          </a:r>
          <a:r>
            <a:rPr lang="hu-HU" sz="1600" b="0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(Milyen közvetlen eredményeket vár a tevékenységeitől?)</a:t>
          </a:r>
        </a:p>
      </dsp:txBody>
      <dsp:txXfrm>
        <a:off x="3711770" y="1764924"/>
        <a:ext cx="3452887" cy="640010"/>
      </dsp:txXfrm>
    </dsp:sp>
    <dsp:sp modelId="{CAC827B0-F27C-4BF4-8835-ACCA678ABEF1}">
      <dsp:nvSpPr>
        <dsp:cNvPr id="0" name=""/>
        <dsp:cNvSpPr/>
      </dsp:nvSpPr>
      <dsp:spPr>
        <a:xfrm>
          <a:off x="3677183" y="2476466"/>
          <a:ext cx="3522133" cy="7934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Tevékenységek</a:t>
          </a:r>
          <a:r>
            <a:rPr lang="hu-HU" sz="1600" b="0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(Milyen tevékenységeket fog végrehajtani az igények kielégítése érdekében?)</a:t>
          </a:r>
        </a:p>
      </dsp:txBody>
      <dsp:txXfrm>
        <a:off x="3715917" y="2515200"/>
        <a:ext cx="3444665" cy="716011"/>
      </dsp:txXfrm>
    </dsp:sp>
    <dsp:sp modelId="{A93F3EBF-B214-4C99-B7C3-62560DA9F3C8}">
      <dsp:nvSpPr>
        <dsp:cNvPr id="0" name=""/>
        <dsp:cNvSpPr/>
      </dsp:nvSpPr>
      <dsp:spPr>
        <a:xfrm>
          <a:off x="3666405" y="3382605"/>
          <a:ext cx="3522133" cy="6810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Bemenetek </a:t>
          </a:r>
          <a:r>
            <a:rPr lang="hu-HU" sz="1600" b="0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(Milyen erőforrásokat fog használni az igények kielégítésére?)</a:t>
          </a:r>
        </a:p>
      </dsp:txBody>
      <dsp:txXfrm>
        <a:off x="3699650" y="3415850"/>
        <a:ext cx="3455643" cy="614534"/>
      </dsp:txXfrm>
    </dsp:sp>
    <dsp:sp modelId="{5DD81E9F-C3F7-4939-B75C-00539772958F}">
      <dsp:nvSpPr>
        <dsp:cNvPr id="0" name=""/>
        <dsp:cNvSpPr/>
      </dsp:nvSpPr>
      <dsp:spPr>
        <a:xfrm>
          <a:off x="3677183" y="4141665"/>
          <a:ext cx="3522133" cy="11363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F86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Feltételek/szükségletek </a:t>
          </a:r>
          <a:r>
            <a:rPr lang="hu-HU" sz="1800" b="0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</a:t>
          </a:r>
          <a:r>
            <a:rPr lang="hu-HU" sz="1600" b="0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Milyen közösségi kihíváshoz járulsz hozzá? Milyen célcsoportra van szüksége?)</a:t>
          </a:r>
        </a:p>
      </dsp:txBody>
      <dsp:txXfrm>
        <a:off x="3732654" y="4197136"/>
        <a:ext cx="3411191" cy="1025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12C39806-BB1D-8F56-1BD4-E8FD84A886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C5BF43A-04E9-CC17-BD51-B26CC338B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1E59-BB6D-9C41-A61C-2D524682E115}" type="datetimeFigureOut">
              <a:rPr lang="hu-HU" smtClean="0"/>
              <a:t>2023. 11. 27.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98E5719-5CA3-B83A-6AB2-CC9AF2C948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441738D-8521-5BCA-A098-BEAAADEBC9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E7E85-FAC5-AA44-BBE8-3A2E745EC5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3843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2.6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24575,'0'67'0,"11"325"0,-5-328 0,3-2 0,3 1 0,2-2 0,27 73 0,-12-56 0,80 248 0,-91-269 0,42 94 0,-16-46 0,-21-54 0,2-1 0,3-1 0,1-2 0,3-1 0,39 44 0,-41-56 0,2 0 0,1-3 0,63 48 0,27 3 0,62 47 0,-142-98 0,2-2 0,57 27 0,-39-23 0,98 56 0,-160-88 0,30 15 0,1 0 0,0-2 0,37 10 0,-61-22 0,3 1 0,0 0 0,0 0 0,0 1 0,0 0 0,-1 1 0,19 11 0,-29-16 0,0 1 0,1-1 0,-1 0 0,0 0 0,0 0 0,0 0 0,1 0 0,-1 1 0,0-1 0,0 0 0,0 0 0,0 0 0,0 1 0,1-1 0,-1 0 0,0 0 0,0 1 0,0-1 0,0 0 0,0 0 0,0 1 0,0-1 0,0 0 0,0 0 0,0 1 0,0-1 0,0 0 0,0 0 0,0 1 0,0-1 0,0 0 0,0 0 0,0 0 0,0 1 0,0-1 0,0 0 0,0 0 0,-1 1 0,1-1 0,0 0 0,0 0 0,-13 6 0,-16-2 0,-20-8-1365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9.1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268 1 24575,'-10'11'0,"1"2"0,0-1 0,1 1 0,1 0 0,0 1 0,-7 19 0,-10 18 0,4-17 0,-1 0 0,-2-2 0,-1-1 0,-40 40 0,62-69 0,-1 1 0,1 0 0,-1 0 0,1 0 0,0 0 0,0 0 0,0 0 0,1 1 0,-1-1 0,1 1 0,-1-1 0,1 1 0,0-1 0,1 1 0,-1 0 0,1-1 0,-1 1 0,1 0 0,0 0 0,1-1 0,-1 1 0,1 0 0,-1-1 0,1 1 0,0 0 0,0-1 0,1 1 0,1 3 0,6 9 0,0-2 0,1 1 0,1-2 0,0 1 0,13 11 0,10 13 0,-25-26 0,130 153 0,-50-53-1365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1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3765 0 24575,'-1'2'0,"1"-1"0,-1 0 0,1 0 0,-1 0 0,1 1 0,-1-1 0,0 0 0,0 0 0,1 0 0,-1 0 0,0 0 0,0 0 0,0 0 0,0-1 0,0 1 0,0 0 0,-1 0 0,1-1 0,-2 2 0,-28 11 0,27-11 0,-14 3 0,0 1 0,-1-2 0,1-1 0,-1 0 0,-23 0 0,-99-5 0,59 0 0,-1263 1 0,1186 15 0,0 0 0,65-14 0,0-1 0,-144 17 0,191-9 0,-172 32 0,189-31 0,0 1 0,1 1 0,0 2 0,1 1 0,-32 19 0,13-1 0,0 2 0,3 1 0,1 3 0,-50 54 0,40-28 0,-20 23 0,57-67 0,0 1 0,1 1 0,1 0 0,1 0 0,-14 32 0,12-24 0,-1 0 0,-27 37 0,-70 90 0,94-130 62,-27 44 0,6-7-1551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3.1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 0 24575,'-3'133'0,"6"145"0,-2-274 0,0 1 0,-1-1 0,1 0 0,1-1 0,-1 1 0,0 0 0,1 0 0,0 0 0,0-1 0,0 1 0,0-1 0,1 0 0,0 0 0,-1 1 0,1-2 0,0 1 0,0 0 0,0 0 0,1-1 0,-1 0 0,1 0 0,-1 0 0,1 0 0,0 0 0,0-1 0,0 0 0,0 0 0,-1 0 0,2 0 0,6 0 0,14 2 0,0-2 0,0 0 0,0-2 0,24-4 0,-24 3 0,27-4 36,73-20 0,-39 7-1473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9.3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1520 1 24575,'-12'9'0,"0"0"0,-1-1 0,0 0 0,-1-1 0,1 0 0,-2-2 0,-19 7 0,13-5 0,0 2 0,-25 12 0,-9 9 0,-94 34 0,32-15 0,48-18 0,1 4 0,1 3 0,2 3 0,2 2 0,2 4 0,-103 100 0,58-17 0,52-62 0,39-49 0,1 0 0,1 0 0,1 1 0,1 1 0,0 0 0,2 0 0,0 1 0,-8 35 0,-40 155 0,47-163 0,4-27 0,1 1 0,2-1 0,-2 27 0,3-11 0,-9 44 0,5-46 0,-2 54 0,5-40-299,-2-1 0,-2 0 0,-20 70-1,26-113 132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51.2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24575,'2'0'0,"1"1"0,0 0 0,-1 0 0,1 0 0,-1 0 0,1 0 0,-1 0 0,0 1 0,1-1 0,-1 1 0,0 0 0,0 0 0,0 0 0,0-1 0,0 2 0,-1-1 0,1 0 0,1 3 0,23 45 0,-6 5 0,3-1 0,40 72 0,-62-124 0,0-1 0,0 1 0,0-1 0,0 0 0,0 1 0,0-1 0,0 0 0,0 0 0,1 0 0,-1 0 0,1 0 0,-1 0 0,1 0 0,-1 0 0,1-1 0,-1 1 0,1 0 0,-1-1 0,1 1 0,0-1 0,-1 0 0,4 1 0,-2-2 0,1 1 0,-1-1 0,1 1 0,0-1 0,-1 0 0,1 0 0,-1-1 0,0 1 0,1-1 0,3-2 0,9-7 0,0-1 0,-1-1 0,17-18 0,-19 19 0,157-126-362,-136 112-641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2.6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24575,'0'67'0,"11"325"0,-5-328 0,3-2 0,3 1 0,2-2 0,27 73 0,-12-56 0,80 248 0,-91-269 0,42 94 0,-16-46 0,-21-54 0,2-1 0,3-1 0,1-2 0,3-1 0,39 44 0,-41-56 0,2 0 0,1-3 0,63 48 0,27 3 0,62 47 0,-142-98 0,2-2 0,57 27 0,-39-23 0,98 56 0,-160-88 0,30 15 0,1 0 0,0-2 0,37 10 0,-61-22 0,3 1 0,0 0 0,0 0 0,0 1 0,0 0 0,-1 1 0,19 11 0,-29-16 0,0 1 0,1-1 0,-1 0 0,0 0 0,0 0 0,0 0 0,1 0 0,-1 1 0,0-1 0,0 0 0,0 0 0,0 0 0,0 1 0,1-1 0,-1 0 0,0 0 0,0 1 0,0-1 0,0 0 0,0 0 0,0 1 0,0-1 0,0 0 0,0 0 0,0 1 0,0-1 0,0 0 0,0 0 0,0 1 0,0-1 0,0 0 0,0 0 0,0 0 0,0 1 0,0-1 0,0 0 0,0 0 0,-1 1 0,1-1 0,0 0 0,0 0 0,-13 6 0,-16-2 0,-20-8-1365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4.3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133 0 24575,'2'9'0,"0"0"0,1 0 0,0-1 0,0 1 0,1-1 0,0 0 0,1 0 0,0 0 0,0-1 0,0 1 0,10 8 0,5 11 0,10 18 0,2-2 0,44 46 0,-74-87 0,0 0 0,0 1 0,-1-1 0,1 0 0,-1 1 0,1-1 0,-1 1 0,0-1 0,0 1 0,0 0 0,0-1 0,0 1 0,0 0 0,-1 0 0,0 0 0,1-1 0,-1 1 0,0 0 0,0 0 0,-1 0 0,1 0 0,0-1 0,-1 1 0,0 0 0,0 0 0,0-1 0,0 1 0,0 0 0,0-1 0,-1 1 0,1-1 0,-1 0 0,0 1 0,-2 2 0,-9 9 0,0 0 0,0-1 0,-2 0 0,-18 12 0,15-11 0,-46 37 0,-98 76 0,148-120 116,12-6-321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7.6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0 711 24575,'5'4'0,"0"-1"0,0 0 0,0 0 0,0 0 0,1 0 0,-1-1 0,1 0 0,0 0 0,8 2 0,61 9 0,-57-10 0,268 40 0,-199-30 0,-1-4 0,1-4 0,162-11 0,-207 0 0,0-2 0,-1-2 0,80-29 0,0 0 0,441-158 0,-441 139 0,-74 34 0,68-24 0,-85 35 0,-1-1 0,0-2 0,-1 0 0,39-32 0,-1 2 0,35-24-682,110-98-1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8.7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511 0 24575,'-23'2'0,"-1"1"0,1 1 0,0 1 0,0 0 0,1 2 0,-30 13 0,15-6 0,-40 9 0,46-16 0,1 0 0,0 3 0,0 0 0,-53 27 0,81-32 0,14-4 0,16-5 0,-23 2-29,73-15-639,119-43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9.5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24575,'8'1'0,"1"-1"0,-1 1 0,1 0 0,-1 1 0,0 0 0,0 0 0,0 1 0,0 0 0,0 0 0,-1 1 0,1 0 0,-1 1 0,0-1 0,0 1 0,-1 1 0,1-1 0,-1 1 0,0 0 0,6 9 0,-4-4 0,0 1 0,-1 0 0,0 1 0,-1-1 0,0 1 0,-1 1 0,-1-1 0,0 1 0,-1-1 0,3 29 0,1 6 0,20 73 0,-8-42 0,-17-72-227,-1 0-1,1 0 1,1 0-1,-1-1 1,7 12-1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4.3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133 0 24575,'2'9'0,"0"0"0,1 0 0,0-1 0,0 1 0,1-1 0,0 0 0,1 0 0,0 0 0,0-1 0,0 1 0,10 8 0,5 11 0,10 18 0,2-2 0,44 46 0,-74-87 0,0 0 0,0 1 0,-1-1 0,1 0 0,-1 1 0,1-1 0,-1 1 0,0-1 0,0 1 0,0 0 0,0-1 0,0 1 0,0 0 0,-1 0 0,0 0 0,1-1 0,-1 1 0,0 0 0,0 0 0,-1 0 0,1 0 0,0-1 0,-1 1 0,0 0 0,0 0 0,0-1 0,0 1 0,0 0 0,0-1 0,-1 1 0,1-1 0,-1 0 0,0 1 0,-2 2 0,-9 9 0,0 0 0,0-1 0,-2 0 0,-18 12 0,15-11 0,-46 37 0,-98 76 0,148-120 116,12-6-321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0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2449 24575,'14'-1'0,"1"0"0,-1-1 0,1-1 0,-1 0 0,0-1 0,0-1 0,0 0 0,0-1 0,18-11 0,13-10 0,55-45 0,-11 9 0,-25 17 0,-2-2 0,-2-3 0,88-96 0,131-199 0,-138 160 0,-94 121 0,-2-3 0,39-81 0,-27 47 0,-34 56 0,-3-2 0,30-97 0,-24 64 0,12-47 0,18-48 0,-49 153 0,0 0 0,-2 0 0,3-33 0,0 9 0,-5 20 39,0-49-1,-3 56-326,0 0-1,2 0 1,0 0-1,8-33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1.4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256 1 24575,'-5'0'0,"1"0"0,0 1 0,0 0 0,0 0 0,0 0 0,0 0 0,0 1 0,0 0 0,0 0 0,0 0 0,0 0 0,1 0 0,0 1 0,-1-1 0,1 1 0,0 0 0,-5 6 0,-4 7 0,0 0 0,-16 30 0,-6 8 0,17-30-227,1 1-1,1 0 1,1 2-1,2-1 1,-11 32-1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2.4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24575,'0'0'0,"18"0"0,-1 0 0,1 1 0,26 5 0,-38-4 0,1 0 0,0 1 0,-1-1 0,0 1 0,0 1 0,0-1 0,0 1 0,0 0 0,-1 0 0,0 1 0,10 9 0,2 5 0,76 89 0,-82-94 0,-2 0 0,1 1 0,-2 1 0,0-1 0,12 34 0,-13-31-1365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7.2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2154 3388 24575,'2'0'0,"-1"-1"0,0 1 0,0-1 0,0 1 0,0-1 0,0 0 0,1 0 0,-1 1 0,0-1 0,-1 0 0,1 0 0,0 0 0,0 0 0,0 0 0,0 0 0,-1 0 0,1 0 0,-1-1 0,1 1 0,-1 0 0,1 0 0,-1 0 0,1-1 0,-1 1 0,0 0 0,0-1 0,0-1 0,5-42 0,-4 40 0,26-316 0,-24-224 0,-5 282 0,-2 196 0,-2 0 0,-18-73 0,7 48 0,10 43 0,-3 2 0,-2-1 0,-2 1 0,-22-49 0,23 66 0,-40-89 0,-124-204 0,131 258 0,-4 2 0,-1 2 0,-81-73 0,30 45 0,-130-88 0,156 116 0,56 43 0,0 1 0,-2 1 0,-30-17 0,-52-27 0,52 29 0,-1 2 0,-65-24 0,38 22 0,31 11 0,-1 2 0,-1 2 0,-58-10 0,-118 0 0,88 16-1365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9.1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268 1 24575,'-10'11'0,"1"2"0,0-1 0,1 1 0,1 0 0,0 1 0,-7 19 0,-10 18 0,4-17 0,-1 0 0,-2-2 0,-1-1 0,-40 40 0,62-69 0,-1 1 0,1 0 0,-1 0 0,1 0 0,0 0 0,0 0 0,0 0 0,1 1 0,-1-1 0,1 1 0,-1-1 0,1 1 0,0-1 0,1 1 0,-1 0 0,1-1 0,-1 1 0,1 0 0,0 0 0,1-1 0,-1 1 0,1 0 0,-1-1 0,1 1 0,0 0 0,0-1 0,1 1 0,1 3 0,6 9 0,0-2 0,1 1 0,1-2 0,0 1 0,13 11 0,10 13 0,-25-26 0,130 153 0,-50-53-1365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1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3765 0 24575,'-1'2'0,"1"-1"0,-1 0 0,1 0 0,-1 0 0,1 1 0,-1-1 0,0 0 0,0 0 0,1 0 0,-1 0 0,0 0 0,0 0 0,0 0 0,0-1 0,0 1 0,0 0 0,-1 0 0,1-1 0,-2 2 0,-28 11 0,27-11 0,-14 3 0,0 1 0,-1-2 0,1-1 0,-1 0 0,-23 0 0,-99-5 0,59 0 0,-1263 1 0,1186 15 0,0 0 0,65-14 0,0-1 0,-144 17 0,191-9 0,-172 32 0,189-31 0,0 1 0,1 1 0,0 2 0,1 1 0,-32 19 0,13-1 0,0 2 0,3 1 0,1 3 0,-50 54 0,40-28 0,-20 23 0,57-67 0,0 1 0,1 1 0,1 0 0,1 0 0,-14 32 0,12-24 0,-1 0 0,-27 37 0,-70 90 0,94-130 62,-27 44 0,6-7-1551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3.1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 0 24575,'-3'133'0,"6"145"0,-2-274 0,0 1 0,-1-1 0,1 0 0,1-1 0,-1 1 0,0 0 0,1 0 0,0 0 0,0-1 0,0 1 0,0-1 0,1 0 0,0 0 0,-1 1 0,1-2 0,0 1 0,0 0 0,0 0 0,1-1 0,-1 0 0,1 0 0,-1 0 0,1 0 0,0 0 0,0-1 0,0 0 0,0 0 0,-1 0 0,2 0 0,6 0 0,14 2 0,0-2 0,0 0 0,0-2 0,24-4 0,-24 3 0,27-4 36,73-20 0,-39 7-1473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9.3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1520 1 24575,'-12'9'0,"0"0"0,-1-1 0,0 0 0,-1-1 0,1 0 0,-2-2 0,-19 7 0,13-5 0,0 2 0,-25 12 0,-9 9 0,-94 34 0,32-15 0,48-18 0,1 4 0,1 3 0,2 3 0,2 2 0,2 4 0,-103 100 0,58-17 0,52-62 0,39-49 0,1 0 0,1 0 0,1 1 0,1 1 0,0 0 0,2 0 0,0 1 0,-8 35 0,-40 155 0,47-163 0,4-27 0,1 1 0,2-1 0,-2 27 0,3-11 0,-9 44 0,5-46 0,-2 54 0,5-40-299,-2-1 0,-2 0 0,-20 70-1,26-113 132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51.2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24575,'2'0'0,"1"1"0,0 0 0,-1 0 0,1 0 0,-1 0 0,1 0 0,-1 0 0,0 1 0,1-1 0,-1 1 0,0 0 0,0 0 0,0 0 0,0-1 0,0 2 0,-1-1 0,1 0 0,1 3 0,23 45 0,-6 5 0,3-1 0,40 72 0,-62-124 0,0-1 0,0 1 0,0-1 0,0 0 0,0 1 0,0-1 0,0 0 0,0 0 0,1 0 0,-1 0 0,1 0 0,-1 0 0,1 0 0,-1 0 0,1-1 0,-1 1 0,1 0 0,-1-1 0,1 1 0,0-1 0,-1 0 0,4 1 0,-2-2 0,1 1 0,-1-1 0,1 1 0,0-1 0,-1 0 0,1 0 0,-1-1 0,0 1 0,1-1 0,3-2 0,9-7 0,0-1 0,-1-1 0,17-18 0,-19 19 0,157-126-362,-136 112-641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0:16.0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8531 59 24575,'-490'-1'0,"-1011"18"0,1366-11 0,-917 51 0,-3 55 0,957-97 0,-526 86 0,8 41 0,385-77 0,-369 112 0,522-151 0,2 4 0,1 4 0,2 2 0,2 4 0,1 3 0,2 2 0,2 4 0,3 3 0,-107 111 0,-418 511 0,482-543 0,6 5 0,7 4 0,-109 216 0,157-256 0,5 2 0,4 2 0,5 1 0,-18 113 0,36-126 0,-2 135 0,18 96 0,1-126 0,9 204 0,-5-311 0,4-1 0,35 129 0,-17-117 0,4-1 0,5-1 0,5-3 0,3-1 0,4-2 0,5-3 0,3-2 0,4-3 0,4-3 0,3-3 0,4-3 0,3-3 0,120 88 0,310 150 0,-96-66 0,-328-194 0,2-3 0,3-4 0,1-3 0,2-5 0,138 36 0,-77-36 0,2-8 0,262 16 0,550-35 0,-773-18 0,154-12 0,-235 9 0,121-29 0,203-55 0,179-42 0,-7-31 0,-569 156 0,958-292 0,143-26 0,170-48 0,-30 11 0,-191 53 0,355-115 0,-648 122 0,-318 116 0,55-29 0,-405 159 0,-2-6 0,121-88 0,-195 119 0,-2-2 0,-1-3 0,51-56 0,-77 71 0,-1-1 0,-1-1 0,-1 0 0,-1-2 0,-2 0 0,-2-1 0,17-45 0,-8-6 0,-2 0 0,-5-2 0,8-99 0,-4-260 0,-21 377 0,-2 1 0,-15-85 0,10 114 0,-1 1 0,-2 0 0,-2 0 0,-1 1 0,-29-53 0,0 17 0,-4 2 0,-2 2 0,-3 1 0,-103-100 0,61 80 0,-3 5 0,-156-102 0,154 124-59,-3 5-1,-2 4 0,-2 4 1,-2 6-1,-217-53 1,-570-50-324,850 138 381,-980-70 2,-3 67 0,707 11 0,-503 1 0,1-33 0,-1202-174 0,860 102-124,-390 100 341,691 6-1655,792-5-4666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7.6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0 711 24575,'5'4'0,"0"-1"0,0 0 0,0 0 0,0 0 0,1 0 0,-1-1 0,1 0 0,0 0 0,8 2 0,61 9 0,-57-10 0,268 40 0,-199-30 0,-1-4 0,1-4 0,162-11 0,-207 0 0,0-2 0,-1-2 0,80-29 0,0 0 0,441-158 0,-441 139 0,-74 34 0,68-24 0,-85 35 0,-1-1 0,0-2 0,-1 0 0,39-32 0,-1 2 0,35-24-682,110-98-1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0:33.8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5301 1 24575,'-12'11'0,"-1"-1"0,0 0 0,0 0 0,-1-1 0,-1-1 0,1 0 0,-1-1 0,-1-1 0,-22 7 0,-4-2 0,-1-2 0,-60 6 0,-489-3 0,368-15 0,-1353 3 0,1385 9 0,-322 58 0,304-34 0,158-25 0,-230 40 0,227-36 0,1 3 0,1 2 0,-55 26 0,58-18 0,2 3 0,0 2 0,-58 48 0,-119 120 0,175-152 0,-3 5 0,2 2 0,2 2 0,3 3 0,3 1 0,-60 108 0,79-117 0,2 2 0,3 0 0,2 1 0,2 1 0,-9 69 0,-13 281 0,30 361 0,10-443 0,-1-220 0,4 0 0,6 0 0,3-1 0,40 137 0,-41-186 0,164 524 0,-54-273 0,-49-131 0,307 650 0,59-50 0,-382-674 0,272 430 0,-240-399 0,208 229 0,-224-287 0,3-3 0,3-4 0,2-3 0,101 54 0,381 175 0,-255-154 0,6-13 0,455 112 0,684 64 0,468-74 0,-278-70 0,-1036-92 0,134-23 0,0-42 0,-315-2 0,377 6 0,570-5 0,-1247-3 0,-1-6 0,205-46 0,240-96 0,-339 87 0,395-136 0,-454 133 0,247-136 0,225-197 0,-375 228 0,-77 42 0,-6-7 0,-6-9 0,280-294 0,-119 43 0,-232 267 0,-55 65 0,-2-3 0,-4-2 0,-3-2 0,-3-1 0,-4-3 0,-3-2 0,-4-1 0,26-98 0,-43 123 0,80-335 0,-80 303 0,-3-1 0,1-134 0,-26-164 0,5 328 0,-2 1 0,-2 1 0,-3 0 0,-33-84 0,9 49 0,-4 2 0,-4 2 0,-64-93 0,78 136 0,-3 1 0,-2 1 0,-1 2 0,-2 2 0,-2 2 0,-2 2 0,-51-34 0,-33-7 0,-3 6 0,-4 6 0,-146-50 0,-440-100 0,450 150 0,-3 12 0,-2 12 0,-281-5 0,-565-31 0,-336-126 0,686 91 0,-1060-252 0,645 34 0,-466-123 0,1190 328 0,-219-53 0,-142-40 0,272 67 0,-289-83 0,745 204 0,-148-38 0,204 58 25,-26-4-1415,46 13-5436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0:48.0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3609 142 24575,'-398'-2'0,"-436"5"0,778-2 0,-1 3 0,0 2 0,1 3 0,0 2 0,1 2 0,-80 31 0,-26 24 0,3 7 0,3 7 0,-149 104 0,-413 340 0,665-484 0,2 2 0,-77 86 0,110-108 0,0 0 0,2 1 0,0 0 0,1 1 0,2 1 0,1 0 0,0 0 0,2 1 0,-8 38 0,-1 41 0,-6 189 0,28 110 0,-1-368 0,1-1 0,2 1 0,2-1 0,13 39 0,59 136 0,-28-81 0,-14-32 0,79 144 0,-82-183 0,1-1 0,4-2 0,68 75 0,-66-85 0,162 158 0,-103-122 0,156 96 0,127 46 0,-277-163 0,12-1 0,3-5 0,140 41 0,-125-47 0,484 132 0,-520-154 0,83 14 0,1-9 0,324 14 0,418-38 0,-524-9 0,-335 1 0,-1-2 0,1-4 0,-1-2 0,-1-3 0,0-3 0,-1-3 0,0-3 0,-2-3 0,71-36 0,-98 37 0,0-1 0,54-47 0,26-19 0,-91 72 0,0-2 0,-2 0 0,0-1 0,27-34 0,71-104 0,-31 37 0,-36 46 0,-3-2 0,56-118 0,14-23 0,-75 136 0,-3-2 0,-4-2 0,47-155 0,-69 174 0,-4-1 0,-2 0 0,2-71 0,-6-354 0,-10 278 0,2 178 0,-2 1 0,-2-1 0,-13-52 0,-41-107 0,37 128 0,10 36 0,-1 1 0,-1 0 0,-2 1 0,-24-33 0,-90-107 0,99 136 0,-1 2 0,-2 1 0,-64-46 0,-128-61 0,-129-61 0,-103-49 0,354 198 0,-147-50 0,-118-16 0,85 29 0,277 86 0,-23-9 0,1 2 0,-1 1 0,-1 1 0,-57-5 0,-281-30 0,281 28 0,-124-27 0,181 35-23,0 2 1,-1 1-1,1 2 0,-50 3 0,19 0-1228,30-2-5575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15.6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392 196 24575,'-1'-1'0,"-1"0"0,1 0 0,0 0 0,0 0 0,-1 0 0,1 0 0,0 0 0,0 0 0,0 0 0,0 0 0,1-1 0,-1 1 0,0 0 0,0-1 0,1 1 0,-1-1 0,1 1 0,-1-1 0,1 1 0,0-1 0,-1 1 0,1-1 0,0-2 0,-5-38 0,5 38 0,1 0 0,-1 0 0,0 0 0,1 1 0,0-1 0,0 0 0,0 0 0,0 1 0,0-1 0,1 0 0,0 1 0,0 0 0,0-1 0,0 1 0,0 0 0,1 0 0,-1 0 0,4-3 0,0 1 0,0 1 0,1 0 0,-1 0 0,1 0 0,0 0 0,0 1 0,0 0 0,14-3 0,-1 2 0,1 0 0,0 1 0,0 2 0,0 0 0,42 4 0,-56-2 0,1 0 0,-1 1 0,0 0 0,0 0 0,0 1 0,0 0 0,0 1 0,-1-1 0,1 1 0,-1 0 0,0 1 0,0-1 0,-1 1 0,1 0 0,-1 1 0,0-1 0,0 1 0,4 7 0,-3-3 0,-1 0 0,1 0 0,-2 0 0,1 1 0,-1 0 0,-1 0 0,0 0 0,0 0 0,-1 0 0,-1 0 0,0 13 0,0-7 0,-1 1 0,-1-1 0,-1 0 0,-1 0 0,0 0 0,-9 27 0,8-36 0,1 1 0,-2-1 0,1 0 0,-1 0 0,0-1 0,-1 1 0,0-1 0,0 0 0,-1-1 0,1 0 0,-2 0 0,1 0 0,0-1 0,-10 5 0,-58 29 0,-2-4 0,-144 45 0,216-78 0,-90 33 0,-49 15 0,133-47 0,7-3 0,-1 1 0,1 0 0,0 0 0,-1 1 0,1-1 0,0 1 0,0 0 0,0 0 0,0 1 0,0-1 0,0 1 0,-4 4 0,8-7 0,0 1 0,-1-1 0,1 0 0,0 0 0,0 0 0,0 1 0,0-1 0,-1 0 0,1 1 0,0-1 0,0 0 0,0 0 0,0 1 0,0-1 0,0 0 0,0 1 0,0-1 0,0 0 0,0 0 0,0 1 0,0-1 0,0 0 0,0 1 0,0-1 0,0 0 0,1 0 0,-1 1 0,0-1 0,0 0 0,0 0 0,0 1 0,0-1 0,1 0 0,-1 0 0,0 1 0,0-1 0,0 0 0,1 0 0,-1 1 0,16 5 0,19-2 0,-35-4 0,421 2 0,-199-5 0,-143 3-1365,-56 0-5461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16.1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80 1 24575,'4'0'0,"-2"0"0,-12 0 0,-8 0 0,-11 0 0,0 0-8191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17.5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32 767 24575,'2'4'0,"-1"1"0,1-1 0,0 1 0,1-1 0,-1 0 0,1 0 0,-1 0 0,1 0 0,1-1 0,3 5 0,0 0 0,39 50 0,-18-20 0,2-1 0,1-2 0,1-1 0,2-2 0,52 38 0,-53-50 0,1-2 0,0-1 0,2-1 0,-1-3 0,2-1 0,71 15 0,-14-13 0,154 6 0,-239-20 0,90 4 0,136-12 0,-203 5 0,0-2 0,0-2 0,0 0 0,-1-3 0,0 0 0,0-2 0,-2-1 0,35-21 0,-46 23 0,-1-1 0,0 0 0,-1-2 0,-1 0 0,0 0 0,0-1 0,-2-1 0,0-1 0,-1 0 0,-1 0 0,19-38 0,-19 27 0,-1-1 0,-1 0 0,-2-1 0,-1 0 0,-1 0 0,-1 0 0,-1-48 0,-3 65 0,1-21 0,-2 1 0,-6-39 0,5 61 0,0 0 0,-1 0 0,-1 0 0,0 0 0,0 0 0,-1 1 0,0-1 0,-1 1 0,0 1 0,-8-11 0,-11-8 0,-1 1 0,-1 1 0,-2 1 0,0 2 0,-1 1 0,-2 1 0,0 1 0,-48-20 0,2 7 0,-1 4 0,-136-31 0,136 43 0,-1 3 0,-1 5 0,-126 0 0,170 9 0,-20 0 0,-66 8 0,104-5 0,-1 0 0,1 2 0,0 0 0,1 1 0,-1 1 0,1 1 0,-21 12 0,-8 11 0,2 1 0,2 3 0,1 1 0,-38 42 0,72-69 0,0 1 0,0 0 0,1 0 0,0 0 0,1 1 0,0 0 0,1 1 0,0-1 0,0 1 0,2 0 0,-1 0 0,-1 14 0,1 10 0,2 0 0,3 67 0,1-56 0,-1 39-1365,0-62-5461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20.9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130 220 24575,'0'0'0,"1"1"0,-1-1 0,1 0 0,-1 0 0,1 1 0,-1-1 0,1 0 0,-1 0 0,1 0 0,0 0 0,-1 0 0,1 0 0,-1 0 0,1 0 0,-1 0 0,1 0 0,-1 0 0,1 0 0,0 0 0,-1 0 0,1 0 0,-1-1 0,1 1 0,-1 0 0,1 0 0,-1-1 0,1 1 0,-1 0 0,0-1 0,1 1 0,-1 0 0,1-2 0,30-15 0,-20 11 0,105-63 0,12-6 0,-110 66 0,0 1 0,1 0 0,-1 2 0,2 0 0,25-4 0,-42 9 0,0 1 0,-1-1 0,1 1 0,-1 0 0,1-1 0,0 1 0,0 0 0,-1 1 0,1-1 0,0 0 0,-1 1 0,1 0 0,-1-1 0,1 1 0,-1 0 0,1 0 0,-1 0 0,1 1 0,-1-1 0,0 1 0,0-1 0,0 1 0,0 0 0,0 0 0,0 0 0,0 0 0,2 3 0,-2 1 0,1 0 0,-1 1 0,0-1 0,-1 1 0,1-1 0,-1 1 0,0 0 0,-1 0 0,0 13 0,0-11 0,0 0 0,0 0 0,-1 0 0,0 0 0,0-1 0,-1 1 0,0 0 0,-1 0 0,0-1 0,0 0 0,-1 1 0,0-1 0,-1 0 0,1-1 0,-1 1 0,-1-1 0,1 0 0,-1 0 0,-1-1 0,1 0 0,-1 0 0,0 0 0,-1-1 0,-9 5 0,-163 125 0,151-112 0,159-86 0,-99 48 0,95-43 0,-112 53 0,1 0 0,-1 1 0,1 1 0,-1 0 0,1 1 0,0 1 0,16 0 0,-26 2 0,0 0 0,-1 0 0,1 1 0,-1-1 0,1 1 0,-1 0 0,0 0 0,0 1 0,0-1 0,0 1 0,0 0 0,0 0 0,-1 0 0,1 1 0,-1-1 0,0 1 0,0 0 0,-1 0 0,1 0 0,-1 0 0,1 0 0,1 8 0,7 11 0,-3 1 0,12 46 0,-19-67 0,3 17 0,-1 0 0,-1 0 0,-1 1 0,-1-1 0,-1 0 0,-1 1 0,0-1 0,-11 40 0,1-19 0,-1 1 0,-3-2 0,-24 47 0,32-71 0,-1-1 0,0 0 0,-1-1 0,-1 0 0,0 0 0,-1-1 0,0-1 0,-1 0 0,-1 0 0,0-1 0,0-1 0,-1-1 0,0 0 0,-1-1 0,0 0 0,0-1 0,-1-1 0,1-1 0,-1 0 0,-1-1 0,1-1 0,-1-1 0,-25 1 0,27-3 0,1 0 0,-1 0 0,1-2 0,-1 1 0,1-2 0,0 0 0,0-1 0,0-1 0,1 0 0,-1-1 0,1-1 0,1 0 0,-1 0 0,1-2 0,0 1 0,1-2 0,0 0 0,1 0 0,0-1 0,0 0 0,1-1 0,1-1 0,-9-13 0,-2-11-273,1-1 0,2 0 0,2-2 0,-14-52 0,23 69-6553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22.5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200 1232 24575,'1'25'0,"1"1"0,1 0 0,1-1 0,2 1 0,16 47 0,-1-22 0,48 86 0,-49-104 0,1-2 0,1 0 0,2-1 0,1-2 0,2 0 0,0-2 0,2-1 0,1-1 0,1-1 0,41 22 0,-33-24 0,2-1 0,0-2 0,1-2 0,1-1 0,0-3 0,1-1 0,0-3 0,60 5 0,244-11 0,-184-5 0,-140 2 0,-1-2 0,1 0 0,-1-1 0,0-2 0,-1 0 0,1-1 0,-1-2 0,-1 0 0,1-1 0,-2-1 0,1-1 0,-2-1 0,33-27 0,5-11 0,-3-3 0,92-117 0,-125 142 0,-1 0 0,-2-2 0,-1 0 0,-1-1 0,-2 0 0,-1-2 0,-2 1 0,8-38 0,-8 15 0,-2 0 0,-2-1 0,-3 1 0,-5-76 0,-6 68 0,-4 1 0,-2 0 0,-3 1 0,-29-74 0,34 103 0,-2 2 0,-1 0 0,-2 0 0,0 2 0,-2 0 0,-2 0 0,0 2 0,-2 1 0,-1 0 0,-1 2 0,-1 1 0,0 1 0,-2 1 0,-1 1 0,-1 1 0,0 2 0,-1 1 0,-41-16 0,9 9 0,-1 2 0,-1 3 0,-1 3 0,0 3 0,-74-5 0,-334 8 0,341 11 0,103-2 0,0 1 0,0 2 0,0 1 0,0 1 0,-36 11 0,51-11 0,-1 1 0,2 0 0,-1 1 0,1 0 0,0 1 0,0 1 0,1 0 0,0 1 0,1 0 0,0 0 0,0 2 0,-9 12 0,-166 215 0,174-225 0,-26 33 0,-43 69 0,71-100 0,1 1 0,1-1 0,1 1 0,0 1 0,1-1 0,1 1 0,1 0 0,-4 34 0,4 67 0,12 127 0,-6-231 0,0-1 0,1 1 0,1-1 0,0 1 0,1-1 0,1-1 0,13 25 0,63 86 0,-62-96 0,-16-22-170,1-1-1,-1 1 0,1-1 1,0 0-1,1-1 0,-1 1 1,11 5-1,2 0-6655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43.1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0 246 24575,'13'0'0,"1"-1"0,-1-1 0,0 0 0,0-1 0,-1-1 0,1 0 0,0 0 0,17-10 0,8-7 0,45-32 0,18-11 0,-2-9 0,-99 73 0,1 0 0,-1 0 0,1 0 0,-1 0 0,1 0 0,-1 0 0,1 0 0,-1 0 0,1 1 0,-1-1 0,1 0 0,-1 0 0,1 1 0,-1-1 0,1 0 0,-1 0 0,1 1 0,-1-1 0,0 0 0,1 1 0,-1-1 0,1 1 0,-1-1 0,0 1 0,0-1 0,1 0 0,-1 1 0,0-1 0,0 1 0,1-1 0,-1 1 0,0-1 0,0 1 0,0 0 0,0-1 0,0 1 0,0-1 0,0 1 0,0-1 0,0 1 0,0-1 0,0 1 0,0-1 0,0 1 0,-1 0 0,1 30 0,-14 48 0,8-50 0,-4 44 0,-4 34 0,8-73 0,-2 61 0,8-41 0,1-1 0,-3 0 0,-13 87 0,-13 79 0,21-165-1365,4-31-5461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46.2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251 1449 24575,'1'2'0,"-1"1"0,1-1 0,0 1 0,0-1 0,-1 0 0,2 0 0,-1 1 0,0-1 0,0 0 0,1 0 0,-1 0 0,1 0 0,0 0 0,-1-1 0,4 3 0,34 27 0,-27-22 0,18 12 0,1-1 0,0-1 0,1-1 0,47 17 0,143 40 0,-128-45 0,-57-20 0,0-1 0,1-2 0,0-1 0,42 0 0,155-7 0,-89-3 0,-120 4 0,3 2 0,0-2 0,0-2 0,0 0 0,0-2 0,0-1 0,45-14 0,-61 12 0,-1-1 0,0 0 0,0-1 0,-1-1 0,0 0 0,-1 0 0,0-1 0,17-24 0,-9 12 0,-8 9 0,0 0 0,-1 0 0,-1-1 0,0-1 0,-1 1 0,-1-1 0,-1 0 0,0-1 0,-1 1 0,0-1 0,1-20 0,-1-25 0,-6-109 0,-1 65 0,3 67 0,-1 0 0,-2 1 0,-2-1 0,-1 1 0,-2 0 0,-17-48 0,0 13 0,8 23 0,-2 0 0,-43-82 0,33 90 0,-36-42 0,44 59 0,-1 2 0,-1 2 0,-2 0 0,1 2 0,-2 1 0,-1 0 0,-45-21 0,29 17 0,-2 1 0,0 3 0,-1 1 0,-1 2 0,0 3 0,-1 1 0,0 3 0,0 1 0,-88 1 0,84 7 0,-69 9 0,102-6 0,0 0 0,1 1 0,-1 1 0,1 1 0,0 0 0,-32 19 0,-19 17 0,-96 77 0,137-96 0,0 1 0,2 1 0,1 1 0,1 2 0,-33 52 0,41-52 0,2 1 0,0 0 0,-13 50 0,-17 99 0,37-132 0,2 0 0,3 1 0,4 74 0,1-27 0,-3-87 0,1 1 0,0 0 0,1 0 0,0-1 0,0 1 0,1-1 0,0 0 0,0 0 0,1 0 0,0 0 0,0 0 0,1-1 0,7 9 0,8 7 0,1-1 0,35 29 0,-43-40 0,2 0 0,0 0 0,1-1 0,0-1 0,19 8 0,25 14 0,-38-18 0,12 9 0,1-1 0,2-2 0,0-2 0,48 16 0,-28-15-1365,-37-8-5461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4:06:25.2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24575,'2618'0'0,"-2136"32"0,-2 40 0,-132-18 0,681 181 0,351 175 0,-665-122 0,-482-185 0,-216-96 0,11 4 0,-1 1 0,0 1 0,0 2 0,-2 0 0,36 29 0,-8 1 0,2-2 0,95 56 0,-75-53 0,-1 4 0,132 116 0,-85-75 0,28 26 0,-104-87-1365,-24-16-5461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8.7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511 0 24575,'-23'2'0,"-1"1"0,1 1 0,0 1 0,0 0 0,1 2 0,-30 13 0,15-6 0,-40 9 0,46-16 0,1 0 0,0 3 0,0 0 0,-53 27 0,81-32 0,14-4 0,16-5 0,-23 2-29,73-15-639,119-43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4:06:26.7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586 0 24575,'62'66'0,"58"81"0,-109-133 0,-1 1 0,-1 0 0,0 0 0,-1 1 0,-1 0 0,0 1 0,-2 0 0,0 0 0,0 0 0,-2 0 0,3 22 0,-7-37 0,1 1 0,0-1 0,-1 0 0,1 1 0,-1-1 0,0 0 0,1 1 0,-1-1 0,-1 0 0,1 0 0,0 0 0,0 1 0,-1-1 0,1-1 0,-1 1 0,1 0 0,-1 0 0,0-1 0,0 1 0,0-1 0,0 1 0,0-1 0,0 0 0,0 0 0,-1 0 0,1 0 0,0 0 0,-1 0 0,1-1 0,0 1 0,-4 0 0,-10 1 0,1 0 0,-1 0 0,-28-2 0,29 0 0,-106-4 0,-85 3 0,181 5 18,0 1-1,0 1 0,-46 18 1,55-17-162,0-1 1,-1 0-1,0-1 1,0-1-1,0-1 1,-1 0-1,1-1 1,-1-1-1,-26-2 1,19-4-6683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4:06:28.7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443 1 24575,'-12'11'0,"-1"0"0,-1-1 0,-25 15 0,-24 18 0,-168 185 0,181-175 0,48-52 0,1 1 0,-1-1 0,1 0 0,-1 1 0,1-1 0,0 1 0,-1 0 0,1-1 0,0 1 0,0 0 0,0 0 0,0 0 0,1 0 0,-1 0 0,1-1 0,-1 1 0,1 0 0,-1 1 0,1-1 0,0 0 0,0 0 0,0 0 0,0 0 0,0 0 0,1 0 0,-1 0 0,0 0 0,1 0 0,0 0 0,-1 0 0,1-1 0,0 1 0,0 0 0,2 2 0,3 3 0,1-1 0,0 1 0,0-2 0,1 1 0,0-1 0,12 7 0,12 8 0,47 36 0,-10-9 0,-2 3 0,60 59 0,-32-23-1365,-79-74-5461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2.6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24575,'0'67'0,"11"325"0,-5-328 0,3-2 0,3 1 0,2-2 0,27 73 0,-12-56 0,80 248 0,-91-269 0,42 94 0,-16-46 0,-21-54 0,2-1 0,3-1 0,1-2 0,3-1 0,39 44 0,-41-56 0,2 0 0,1-3 0,63 48 0,27 3 0,62 47 0,-142-98 0,2-2 0,57 27 0,-39-23 0,98 56 0,-160-88 0,30 15 0,1 0 0,0-2 0,37 10 0,-61-22 0,3 1 0,0 0 0,0 0 0,0 1 0,0 0 0,-1 1 0,19 11 0,-29-16 0,0 1 0,1-1 0,-1 0 0,0 0 0,0 0 0,0 0 0,1 0 0,-1 1 0,0-1 0,0 0 0,0 0 0,0 0 0,0 1 0,1-1 0,-1 0 0,0 0 0,0 1 0,0-1 0,0 0 0,0 0 0,0 1 0,0-1 0,0 0 0,0 0 0,0 1 0,0-1 0,0 0 0,0 0 0,0 1 0,0-1 0,0 0 0,0 0 0,0 0 0,0 1 0,0-1 0,0 0 0,0 0 0,-1 1 0,1-1 0,0 0 0,0 0 0,-13 6 0,-16-2 0,-20-8-1365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4.3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133 0 24575,'2'9'0,"0"0"0,1 0 0,0-1 0,0 1 0,1-1 0,0 0 0,1 0 0,0 0 0,0-1 0,0 1 0,10 8 0,5 11 0,10 18 0,2-2 0,44 46 0,-74-87 0,0 0 0,0 1 0,-1-1 0,1 0 0,-1 1 0,1-1 0,-1 1 0,0-1 0,0 1 0,0 0 0,0-1 0,0 1 0,0 0 0,-1 0 0,0 0 0,1-1 0,-1 1 0,0 0 0,0 0 0,-1 0 0,1 0 0,0-1 0,-1 1 0,0 0 0,0 0 0,0-1 0,0 1 0,0 0 0,0-1 0,-1 1 0,1-1 0,-1 0 0,0 1 0,-2 2 0,-9 9 0,0 0 0,0-1 0,-2 0 0,-18 12 0,15-11 0,-46 37 0,-98 76 0,148-120 116,12-6-321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7.6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0 711 24575,'5'4'0,"0"-1"0,0 0 0,0 0 0,0 0 0,1 0 0,-1-1 0,1 0 0,0 0 0,8 2 0,61 9 0,-57-10 0,268 40 0,-199-30 0,-1-4 0,1-4 0,162-11 0,-207 0 0,0-2 0,-1-2 0,80-29 0,0 0 0,441-158 0,-441 139 0,-74 34 0,68-24 0,-85 35 0,-1-1 0,0-2 0,-1 0 0,39-32 0,-1 2 0,35-24-682,110-98-1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8.7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511 0 24575,'-23'2'0,"-1"1"0,1 1 0,0 1 0,0 0 0,1 2 0,-30 13 0,15-6 0,-40 9 0,46-16 0,1 0 0,0 3 0,0 0 0,-53 27 0,81-32 0,14-4 0,16-5 0,-23 2-29,73-15-639,119-43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9.5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24575,'8'1'0,"1"-1"0,-1 1 0,1 0 0,-1 1 0,0 0 0,0 0 0,0 1 0,0 0 0,0 0 0,-1 1 0,1 0 0,-1 1 0,0-1 0,0 1 0,-1 1 0,1-1 0,-1 1 0,0 0 0,6 9 0,-4-4 0,0 1 0,-1 0 0,0 1 0,-1-1 0,0 1 0,-1 1 0,-1-1 0,0 1 0,-1-1 0,3 29 0,1 6 0,20 73 0,-8-42 0,-17-72-227,-1 0-1,1 0 1,1 0-1,-1-1 1,7 12-1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0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2449 24575,'14'-1'0,"1"0"0,-1-1 0,1-1 0,-1 0 0,0-1 0,0-1 0,0 0 0,0-1 0,18-11 0,13-10 0,55-45 0,-11 9 0,-25 17 0,-2-2 0,-2-3 0,88-96 0,131-199 0,-138 160 0,-94 121 0,-2-3 0,39-81 0,-27 47 0,-34 56 0,-3-2 0,30-97 0,-24 64 0,12-47 0,18-48 0,-49 153 0,0 0 0,-2 0 0,3-33 0,0 9 0,-5 20 39,0-49-1,-3 56-326,0 0-1,2 0 1,0 0-1,8-33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1.4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256 1 24575,'-5'0'0,"1"0"0,0 1 0,0 0 0,0 0 0,0 0 0,0 0 0,0 1 0,0 0 0,0 0 0,0 0 0,0 0 0,1 0 0,0 1 0,-1-1 0,1 1 0,0 0 0,-5 6 0,-4 7 0,0 0 0,-16 30 0,-6 8 0,17-30-227,1 1-1,1 0 1,1 2-1,2-1 1,-11 32-1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2.4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24575,'0'0'0,"18"0"0,-1 0 0,1 1 0,26 5 0,-38-4 0,1 0 0,0 1 0,-1-1 0,0 1 0,0 1 0,0-1 0,0 1 0,0 0 0,-1 0 0,0 1 0,10 9 0,2 5 0,76 89 0,-82-94 0,-2 0 0,1 1 0,-2 1 0,0-1 0,12 34 0,-13-31-1365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39.5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24575,'8'1'0,"1"-1"0,-1 1 0,1 0 0,-1 1 0,0 0 0,0 0 0,0 1 0,0 0 0,0 0 0,-1 1 0,1 0 0,-1 1 0,0-1 0,0 1 0,-1 1 0,1-1 0,-1 1 0,0 0 0,6 9 0,-4-4 0,0 1 0,-1 0 0,0 1 0,-1-1 0,0 1 0,-1 1 0,-1-1 0,0 1 0,-1-1 0,3 29 0,1 6 0,20 73 0,-8-42 0,-17-72-227,-1 0-1,1 0 1,1 0-1,-1-1 1,7 12-1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7.2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2154 3388 24575,'2'0'0,"-1"-1"0,0 1 0,0-1 0,0 1 0,0-1 0,0 0 0,1 0 0,-1 1 0,0-1 0,-1 0 0,1 0 0,0 0 0,0 0 0,0 0 0,0 0 0,-1 0 0,1 0 0,-1-1 0,1 1 0,-1 0 0,1 0 0,-1 0 0,1-1 0,-1 1 0,0 0 0,0-1 0,0-1 0,5-42 0,-4 40 0,26-316 0,-24-224 0,-5 282 0,-2 196 0,-2 0 0,-18-73 0,7 48 0,10 43 0,-3 2 0,-2-1 0,-2 1 0,-22-49 0,23 66 0,-40-89 0,-124-204 0,131 258 0,-4 2 0,-1 2 0,-81-73 0,30 45 0,-130-88 0,156 116 0,56 43 0,0 1 0,-2 1 0,-30-17 0,-52-27 0,52 29 0,-1 2 0,-65-24 0,38 22 0,31 11 0,-1 2 0,-1 2 0,-58-10 0,-118 0 0,88 16-1365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9.1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268 1 24575,'-10'11'0,"1"2"0,0-1 0,1 1 0,1 0 0,0 1 0,-7 19 0,-10 18 0,4-17 0,-1 0 0,-2-2 0,-1-1 0,-40 40 0,62-69 0,-1 1 0,1 0 0,-1 0 0,1 0 0,0 0 0,0 0 0,0 0 0,1 1 0,-1-1 0,1 1 0,-1-1 0,1 1 0,0-1 0,1 1 0,-1 0 0,1-1 0,-1 1 0,1 0 0,0 0 0,1-1 0,-1 1 0,1 0 0,-1-1 0,1 1 0,0 0 0,0-1 0,1 1 0,1 3 0,6 9 0,0-2 0,1 1 0,1-2 0,0 1 0,13 11 0,10 13 0,-25-26 0,130 153 0,-50-53-1365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1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3765 0 24575,'-1'2'0,"1"-1"0,-1 0 0,1 0 0,-1 0 0,1 1 0,-1-1 0,0 0 0,0 0 0,1 0 0,-1 0 0,0 0 0,0 0 0,0 0 0,0-1 0,0 1 0,0 0 0,-1 0 0,1-1 0,-2 2 0,-28 11 0,27-11 0,-14 3 0,0 1 0,-1-2 0,1-1 0,-1 0 0,-23 0 0,-99-5 0,59 0 0,-1263 1 0,1186 15 0,0 0 0,65-14 0,0-1 0,-144 17 0,191-9 0,-172 32 0,189-31 0,0 1 0,1 1 0,0 2 0,1 1 0,-32 19 0,13-1 0,0 2 0,3 1 0,1 3 0,-50 54 0,40-28 0,-20 23 0,57-67 0,0 1 0,1 1 0,1 0 0,1 0 0,-14 32 0,12-24 0,-1 0 0,-27 37 0,-70 90 0,94-130 62,-27 44 0,6-7-1551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3.1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 0 24575,'-3'133'0,"6"145"0,-2-274 0,0 1 0,-1-1 0,1 0 0,1-1 0,-1 1 0,0 0 0,1 0 0,0 0 0,0-1 0,0 1 0,0-1 0,1 0 0,0 0 0,-1 1 0,1-2 0,0 1 0,0 0 0,0 0 0,1-1 0,-1 0 0,1 0 0,-1 0 0,1 0 0,0 0 0,0-1 0,0 0 0,0 0 0,-1 0 0,2 0 0,6 0 0,14 2 0,0-2 0,0 0 0,0-2 0,24-4 0,-24 3 0,27-4 36,73-20 0,-39 7-1473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49.3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1520 1 24575,'-12'9'0,"0"0"0,-1-1 0,0 0 0,-1-1 0,1 0 0,-2-2 0,-19 7 0,13-5 0,0 2 0,-25 12 0,-9 9 0,-94 34 0,32-15 0,48-18 0,1 4 0,1 3 0,2 3 0,2 2 0,2 4 0,-103 100 0,58-17 0,52-62 0,39-49 0,1 0 0,1 0 0,1 1 0,1 1 0,0 0 0,2 0 0,0 1 0,-8 35 0,-40 155 0,47-163 0,4-27 0,1 1 0,2-1 0,-2 27 0,3-11 0,-9 44 0,5-46 0,-2 54 0,5-40-299,-2-1 0,-2 0 0,-20 70-1,26-113 132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3:51.2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24575,'2'0'0,"1"1"0,0 0 0,-1 0 0,1 0 0,-1 0 0,1 0 0,-1 0 0,0 1 0,1-1 0,-1 1 0,0 0 0,0 0 0,0 0 0,0-1 0,0 2 0,-1-1 0,1 0 0,1 3 0,23 45 0,-6 5 0,3-1 0,40 72 0,-62-124 0,0-1 0,0 1 0,0-1 0,0 0 0,0 1 0,0-1 0,0 0 0,0 0 0,1 0 0,-1 0 0,1 0 0,-1 0 0,1 0 0,-1 0 0,1-1 0,-1 1 0,1 0 0,-1-1 0,1 1 0,0-1 0,-1 0 0,4 1 0,-2-2 0,1 1 0,-1-1 0,1 1 0,0-1 0,-1 0 0,1 0 0,-1-1 0,0 1 0,1-1 0,3-2 0,9-7 0,0-1 0,-1-1 0,17-18 0,-19 19 0,157-126-362,-136 112-641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0:16.0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8531 59 24575,'-490'-1'0,"-1011"18"0,1366-11 0,-917 51 0,-3 55 0,957-97 0,-526 86 0,8 41 0,385-77 0,-369 112 0,522-151 0,2 4 0,1 4 0,2 2 0,2 4 0,1 3 0,2 2 0,2 4 0,3 3 0,-107 111 0,-418 511 0,482-543 0,6 5 0,7 4 0,-109 216 0,157-256 0,5 2 0,4 2 0,5 1 0,-18 113 0,36-126 0,-2 135 0,18 96 0,1-126 0,9 204 0,-5-311 0,4-1 0,35 129 0,-17-117 0,4-1 0,5-1 0,5-3 0,3-1 0,4-2 0,5-3 0,3-2 0,4-3 0,4-3 0,3-3 0,4-3 0,3-3 0,120 88 0,310 150 0,-96-66 0,-328-194 0,2-3 0,3-4 0,1-3 0,2-5 0,138 36 0,-77-36 0,2-8 0,262 16 0,550-35 0,-773-18 0,154-12 0,-235 9 0,121-29 0,203-55 0,179-42 0,-7-31 0,-569 156 0,958-292 0,143-26 0,170-48 0,-30 11 0,-191 53 0,355-115 0,-648 122 0,-318 116 0,55-29 0,-405 159 0,-2-6 0,121-88 0,-195 119 0,-2-2 0,-1-3 0,51-56 0,-77 71 0,-1-1 0,-1-1 0,-1 0 0,-1-2 0,-2 0 0,-2-1 0,17-45 0,-8-6 0,-2 0 0,-5-2 0,8-99 0,-4-260 0,-21 377 0,-2 1 0,-15-85 0,10 114 0,-1 1 0,-2 0 0,-2 0 0,-1 1 0,-29-53 0,0 17 0,-4 2 0,-2 2 0,-3 1 0,-103-100 0,61 80 0,-3 5 0,-156-102 0,154 124-59,-3 5-1,-2 4 0,-2 4 1,-2 6-1,-217-53 1,-570-50-324,850 138 381,-980-70 2,-3 67 0,707 11 0,-503 1 0,1-33 0,-1202-174 0,860 102-124,-390 100 341,691 6-1655,792-5-4666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0:33.8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5301 1 24575,'-12'11'0,"-1"-1"0,0 0 0,0 0 0,-1-1 0,-1-1 0,1 0 0,-1-1 0,-1-1 0,-22 7 0,-4-2 0,-1-2 0,-60 6 0,-489-3 0,368-15 0,-1353 3 0,1385 9 0,-322 58 0,304-34 0,158-25 0,-230 40 0,227-36 0,1 3 0,1 2 0,-55 26 0,58-18 0,2 3 0,0 2 0,-58 48 0,-119 120 0,175-152 0,-3 5 0,2 2 0,2 2 0,3 3 0,3 1 0,-60 108 0,79-117 0,2 2 0,3 0 0,2 1 0,2 1 0,-9 69 0,-13 281 0,30 361 0,10-443 0,-1-220 0,4 0 0,6 0 0,3-1 0,40 137 0,-41-186 0,164 524 0,-54-273 0,-49-131 0,307 650 0,59-50 0,-382-674 0,272 430 0,-240-399 0,208 229 0,-224-287 0,3-3 0,3-4 0,2-3 0,101 54 0,381 175 0,-255-154 0,6-13 0,455 112 0,684 64 0,468-74 0,-278-70 0,-1036-92 0,134-23 0,0-42 0,-315-2 0,377 6 0,570-5 0,-1247-3 0,-1-6 0,205-46 0,240-96 0,-339 87 0,395-136 0,-454 133 0,247-136 0,225-197 0,-375 228 0,-77 42 0,-6-7 0,-6-9 0,280-294 0,-119 43 0,-232 267 0,-55 65 0,-2-3 0,-4-2 0,-3-2 0,-3-1 0,-4-3 0,-3-2 0,-4-1 0,26-98 0,-43 123 0,80-335 0,-80 303 0,-3-1 0,1-134 0,-26-164 0,5 328 0,-2 1 0,-2 1 0,-3 0 0,-33-84 0,9 49 0,-4 2 0,-4 2 0,-64-93 0,78 136 0,-3 1 0,-2 1 0,-1 2 0,-2 2 0,-2 2 0,-2 2 0,-51-34 0,-33-7 0,-3 6 0,-4 6 0,-146-50 0,-440-100 0,450 150 0,-3 12 0,-2 12 0,-281-5 0,-565-31 0,-336-126 0,686 91 0,-1060-252 0,645 34 0,-466-123 0,1190 328 0,-219-53 0,-142-40 0,272 67 0,-289-83 0,745 204 0,-148-38 0,204 58 25,-26-4-1415,46 13-5436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0:48.0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3609 142 24575,'-398'-2'0,"-436"5"0,778-2 0,-1 3 0,0 2 0,1 3 0,0 2 0,1 2 0,-80 31 0,-26 24 0,3 7 0,3 7 0,-149 104 0,-413 340 0,665-484 0,2 2 0,-77 86 0,110-108 0,0 0 0,2 1 0,0 0 0,1 1 0,2 1 0,1 0 0,0 0 0,2 1 0,-8 38 0,-1 41 0,-6 189 0,28 110 0,-1-368 0,1-1 0,2 1 0,2-1 0,13 39 0,59 136 0,-28-81 0,-14-32 0,79 144 0,-82-183 0,1-1 0,4-2 0,68 75 0,-66-85 0,162 158 0,-103-122 0,156 96 0,127 46 0,-277-163 0,12-1 0,3-5 0,140 41 0,-125-47 0,484 132 0,-520-154 0,83 14 0,1-9 0,324 14 0,418-38 0,-524-9 0,-335 1 0,-1-2 0,1-4 0,-1-2 0,-1-3 0,0-3 0,-1-3 0,0-3 0,-2-3 0,71-36 0,-98 37 0,0-1 0,54-47 0,26-19 0,-91 72 0,0-2 0,-2 0 0,0-1 0,27-34 0,71-104 0,-31 37 0,-36 46 0,-3-2 0,56-118 0,14-23 0,-75 136 0,-3-2 0,-4-2 0,47-155 0,-69 174 0,-4-1 0,-2 0 0,2-71 0,-6-354 0,-10 278 0,2 178 0,-2 1 0,-2-1 0,-13-52 0,-41-107 0,37 128 0,10 36 0,-1 1 0,-1 0 0,-2 1 0,-24-33 0,-90-107 0,99 136 0,-1 2 0,-2 1 0,-64-46 0,-128-61 0,-129-61 0,-103-49 0,354 198 0,-147-50 0,-118-16 0,85 29 0,277 86 0,-23-9 0,1 2 0,-1 1 0,-1 1 0,-57-5 0,-281-30 0,281 28 0,-124-27 0,181 35-23,0 2 1,-1 1-1,1 2 0,-50 3 0,19 0-1228,30-2-5575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15.6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392 196 24575,'-1'-1'0,"-1"0"0,1 0 0,0 0 0,0 0 0,-1 0 0,1 0 0,0 0 0,0 0 0,0 0 0,0 0 0,1-1 0,-1 1 0,0 0 0,0-1 0,1 1 0,-1-1 0,1 1 0,-1-1 0,1 1 0,0-1 0,-1 1 0,1-1 0,0-2 0,-5-38 0,5 38 0,1 0 0,-1 0 0,0 0 0,1 1 0,0-1 0,0 0 0,0 0 0,0 1 0,0-1 0,1 0 0,0 1 0,0 0 0,0-1 0,0 1 0,0 0 0,1 0 0,-1 0 0,4-3 0,0 1 0,0 1 0,1 0 0,-1 0 0,1 0 0,0 0 0,0 1 0,0 0 0,14-3 0,-1 2 0,1 0 0,0 1 0,0 2 0,0 0 0,42 4 0,-56-2 0,1 0 0,-1 1 0,0 0 0,0 0 0,0 1 0,0 0 0,0 1 0,-1-1 0,1 1 0,-1 0 0,0 1 0,0-1 0,-1 1 0,1 0 0,-1 1 0,0-1 0,0 1 0,4 7 0,-3-3 0,-1 0 0,1 0 0,-2 0 0,1 1 0,-1 0 0,-1 0 0,0 0 0,0 0 0,-1 0 0,-1 0 0,0 13 0,0-7 0,-1 1 0,-1-1 0,-1 0 0,-1 0 0,0 0 0,-9 27 0,8-36 0,1 1 0,-2-1 0,1 0 0,-1 0 0,0-1 0,-1 1 0,0-1 0,0 0 0,-1-1 0,1 0 0,-2 0 0,1 0 0,0-1 0,-10 5 0,-58 29 0,-2-4 0,-144 45 0,216-78 0,-90 33 0,-49 15 0,133-47 0,7-3 0,-1 1 0,1 0 0,0 0 0,-1 1 0,1-1 0,0 1 0,0 0 0,0 0 0,0 1 0,0-1 0,0 1 0,-4 4 0,8-7 0,0 1 0,-1-1 0,1 0 0,0 0 0,0 0 0,0 1 0,0-1 0,-1 0 0,1 1 0,0-1 0,0 0 0,0 0 0,0 1 0,0-1 0,0 0 0,0 1 0,0-1 0,0 0 0,0 0 0,0 1 0,0-1 0,0 0 0,0 1 0,0-1 0,0 0 0,1 0 0,-1 1 0,0-1 0,0 0 0,0 0 0,0 1 0,0-1 0,1 0 0,-1 0 0,0 1 0,0-1 0,0 0 0,1 0 0,-1 1 0,16 5 0,19-2 0,-35-4 0,421 2 0,-199-5 0,-143 3-1365,-56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0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2449 24575,'14'-1'0,"1"0"0,-1-1 0,1-1 0,-1 0 0,0-1 0,0-1 0,0 0 0,0-1 0,18-11 0,13-10 0,55-45 0,-11 9 0,-25 17 0,-2-2 0,-2-3 0,88-96 0,131-199 0,-138 160 0,-94 121 0,-2-3 0,39-81 0,-27 47 0,-34 56 0,-3-2 0,30-97 0,-24 64 0,12-47 0,18-48 0,-49 153 0,0 0 0,-2 0 0,3-33 0,0 9 0,-5 20 39,0-49-1,-3 56-326,0 0-1,2 0 1,0 0-1,8-33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16.1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80 1 24575,'4'0'0,"-2"0"0,-12 0 0,-8 0 0,-11 0 0,0 0-8191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17.5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32 767 24575,'2'4'0,"-1"1"0,1-1 0,0 1 0,1-1 0,-1 0 0,1 0 0,-1 0 0,1 0 0,1-1 0,3 5 0,0 0 0,39 50 0,-18-20 0,2-1 0,1-2 0,1-1 0,2-2 0,52 38 0,-53-50 0,1-2 0,0-1 0,2-1 0,-1-3 0,2-1 0,71 15 0,-14-13 0,154 6 0,-239-20 0,90 4 0,136-12 0,-203 5 0,0-2 0,0-2 0,0 0 0,-1-3 0,0 0 0,0-2 0,-2-1 0,35-21 0,-46 23 0,-1-1 0,0 0 0,-1-2 0,-1 0 0,0 0 0,0-1 0,-2-1 0,0-1 0,-1 0 0,-1 0 0,19-38 0,-19 27 0,-1-1 0,-1 0 0,-2-1 0,-1 0 0,-1 0 0,-1 0 0,-1-48 0,-3 65 0,1-21 0,-2 1 0,-6-39 0,5 61 0,0 0 0,-1 0 0,-1 0 0,0 0 0,0 0 0,-1 1 0,0-1 0,-1 1 0,0 1 0,-8-11 0,-11-8 0,-1 1 0,-1 1 0,-2 1 0,0 2 0,-1 1 0,-2 1 0,0 1 0,-48-20 0,2 7 0,-1 4 0,-136-31 0,136 43 0,-1 3 0,-1 5 0,-126 0 0,170 9 0,-20 0 0,-66 8 0,104-5 0,-1 0 0,1 2 0,0 0 0,1 1 0,-1 1 0,1 1 0,-21 12 0,-8 11 0,2 1 0,2 3 0,1 1 0,-38 42 0,72-69 0,0 1 0,0 0 0,1 0 0,0 0 0,1 1 0,0 0 0,1 1 0,0-1 0,0 1 0,2 0 0,-1 0 0,-1 14 0,1 10 0,2 0 0,3 67 0,1-56 0,-1 39-1365,0-62-5461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20.9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130 220 24575,'0'0'0,"1"1"0,-1-1 0,1 0 0,-1 0 0,1 1 0,-1-1 0,1 0 0,-1 0 0,1 0 0,0 0 0,-1 0 0,1 0 0,-1 0 0,1 0 0,-1 0 0,1 0 0,-1 0 0,1 0 0,0 0 0,-1 0 0,1 0 0,-1-1 0,1 1 0,-1 0 0,1 0 0,-1-1 0,1 1 0,-1 0 0,0-1 0,1 1 0,-1 0 0,1-2 0,30-15 0,-20 11 0,105-63 0,12-6 0,-110 66 0,0 1 0,1 0 0,-1 2 0,2 0 0,25-4 0,-42 9 0,0 1 0,-1-1 0,1 1 0,-1 0 0,1-1 0,0 1 0,0 0 0,-1 1 0,1-1 0,0 0 0,-1 1 0,1 0 0,-1-1 0,1 1 0,-1 0 0,1 0 0,-1 0 0,1 1 0,-1-1 0,0 1 0,0-1 0,0 1 0,0 0 0,0 0 0,0 0 0,0 0 0,2 3 0,-2 1 0,1 0 0,-1 1 0,0-1 0,-1 1 0,1-1 0,-1 1 0,0 0 0,-1 0 0,0 13 0,0-11 0,0 0 0,0 0 0,-1 0 0,0 0 0,0-1 0,-1 1 0,0 0 0,-1 0 0,0-1 0,0 0 0,-1 1 0,0-1 0,-1 0 0,1-1 0,-1 1 0,-1-1 0,1 0 0,-1 0 0,-1-1 0,1 0 0,-1 0 0,0 0 0,-1-1 0,-9 5 0,-163 125 0,151-112 0,159-86 0,-99 48 0,95-43 0,-112 53 0,1 0 0,-1 1 0,1 1 0,-1 0 0,1 1 0,0 1 0,16 0 0,-26 2 0,0 0 0,-1 0 0,1 1 0,-1-1 0,1 1 0,-1 0 0,0 0 0,0 1 0,0-1 0,0 1 0,0 0 0,0 0 0,-1 0 0,1 1 0,-1-1 0,0 1 0,0 0 0,-1 0 0,1 0 0,-1 0 0,1 0 0,1 8 0,7 11 0,-3 1 0,12 46 0,-19-67 0,3 17 0,-1 0 0,-1 0 0,-1 1 0,-1-1 0,-1 0 0,-1 1 0,0-1 0,-11 40 0,1-19 0,-1 1 0,-3-2 0,-24 47 0,32-71 0,-1-1 0,0 0 0,-1-1 0,-1 0 0,0 0 0,-1-1 0,0-1 0,-1 0 0,-1 0 0,0-1 0,0-1 0,-1-1 0,0 0 0,-1-1 0,0 0 0,0-1 0,-1-1 0,1-1 0,-1 0 0,-1-1 0,1-1 0,-1-1 0,-25 1 0,27-3 0,1 0 0,-1 0 0,1-2 0,-1 1 0,1-2 0,0 0 0,0-1 0,0-1 0,1 0 0,-1-1 0,1-1 0,1 0 0,-1 0 0,1-2 0,0 1 0,1-2 0,0 0 0,1 0 0,0-1 0,0 0 0,1-1 0,1-1 0,-9-13 0,-2-11-273,1-1 0,2 0 0,2-2 0,-14-52 0,23 69-6553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22.5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200 1232 24575,'1'25'0,"1"1"0,1 0 0,1-1 0,2 1 0,16 47 0,-1-22 0,48 86 0,-49-104 0,1-2 0,1 0 0,2-1 0,1-2 0,2 0 0,0-2 0,2-1 0,1-1 0,1-1 0,41 22 0,-33-24 0,2-1 0,0-2 0,1-2 0,1-1 0,0-3 0,1-1 0,0-3 0,60 5 0,244-11 0,-184-5 0,-140 2 0,-1-2 0,1 0 0,-1-1 0,0-2 0,-1 0 0,1-1 0,-1-2 0,-1 0 0,1-1 0,-2-1 0,1-1 0,-2-1 0,33-27 0,5-11 0,-3-3 0,92-117 0,-125 142 0,-1 0 0,-2-2 0,-1 0 0,-1-1 0,-2 0 0,-1-2 0,-2 1 0,8-38 0,-8 15 0,-2 0 0,-2-1 0,-3 1 0,-5-76 0,-6 68 0,-4 1 0,-2 0 0,-3 1 0,-29-74 0,34 103 0,-2 2 0,-1 0 0,-2 0 0,0 2 0,-2 0 0,-2 0 0,0 2 0,-2 1 0,-1 0 0,-1 2 0,-1 1 0,0 1 0,-2 1 0,-1 1 0,-1 1 0,0 2 0,-1 1 0,-41-16 0,9 9 0,-1 2 0,-1 3 0,-1 3 0,0 3 0,-74-5 0,-334 8 0,341 11 0,103-2 0,0 1 0,0 2 0,0 1 0,0 1 0,-36 11 0,51-11 0,-1 1 0,2 0 0,-1 1 0,1 0 0,0 1 0,0 1 0,1 0 0,0 1 0,1 0 0,0 0 0,0 2 0,-9 12 0,-166 215 0,174-225 0,-26 33 0,-43 69 0,71-100 0,1 1 0,1-1 0,1 1 0,0 1 0,1-1 0,1 1 0,1 0 0,-4 34 0,4 67 0,12 127 0,-6-231 0,0-1 0,1 1 0,1-1 0,0 1 0,1-1 0,1-1 0,13 25 0,63 86 0,-62-96 0,-16-22-170,1-1-1,-1 1 0,1-1 1,0 0-1,1-1 0,-1 1 1,11 5-1,2 0-6655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43.1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0 246 24575,'13'0'0,"1"-1"0,-1-1 0,0 0 0,0-1 0,-1-1 0,1 0 0,0 0 0,17-10 0,8-7 0,45-32 0,18-11 0,-2-9 0,-99 73 0,1 0 0,-1 0 0,1 0 0,-1 0 0,1 0 0,-1 0 0,1 0 0,-1 0 0,1 1 0,-1-1 0,1 0 0,-1 0 0,1 1 0,-1-1 0,1 0 0,-1 0 0,1 1 0,-1-1 0,0 0 0,1 1 0,-1-1 0,1 1 0,-1-1 0,0 1 0,0-1 0,1 0 0,-1 1 0,0-1 0,0 1 0,1-1 0,-1 1 0,0-1 0,0 1 0,0 0 0,0-1 0,0 1 0,0-1 0,0 1 0,0-1 0,0 1 0,0-1 0,0 1 0,0-1 0,0 1 0,-1 0 0,1 30 0,-14 48 0,8-50 0,-4 44 0,-4 34 0,8-73 0,-2 61 0,8-41 0,1-1 0,-3 0 0,-13 87 0,-13 79 0,21-165-1365,4-31-5461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51:46.2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251 1449 24575,'1'2'0,"-1"1"0,1-1 0,0 1 0,0-1 0,-1 0 0,2 0 0,-1 1 0,0-1 0,0 0 0,1 0 0,-1 0 0,1 0 0,0 0 0,-1-1 0,4 3 0,34 27 0,-27-22 0,18 12 0,1-1 0,0-1 0,1-1 0,47 17 0,143 40 0,-128-45 0,-57-20 0,0-1 0,1-2 0,0-1 0,42 0 0,155-7 0,-89-3 0,-120 4 0,3 2 0,0-2 0,0-2 0,0 0 0,0-2 0,0-1 0,45-14 0,-61 12 0,-1-1 0,0 0 0,0-1 0,-1-1 0,0 0 0,-1 0 0,0-1 0,17-24 0,-9 12 0,-8 9 0,0 0 0,-1 0 0,-1-1 0,0-1 0,-1 1 0,-1-1 0,-1 0 0,0-1 0,-1 1 0,0-1 0,1-20 0,-1-25 0,-6-109 0,-1 65 0,3 67 0,-1 0 0,-2 1 0,-2-1 0,-1 1 0,-2 0 0,-17-48 0,0 13 0,8 23 0,-2 0 0,-43-82 0,33 90 0,-36-42 0,44 59 0,-1 2 0,-1 2 0,-2 0 0,1 2 0,-2 1 0,-1 0 0,-45-21 0,29 17 0,-2 1 0,0 3 0,-1 1 0,-1 2 0,0 3 0,-1 1 0,0 3 0,0 1 0,-88 1 0,84 7 0,-69 9 0,102-6 0,0 0 0,1 1 0,-1 1 0,1 1 0,0 0 0,-32 19 0,-19 17 0,-96 77 0,137-96 0,0 1 0,2 1 0,1 1 0,1 2 0,-33 52 0,41-52 0,2 1 0,0 0 0,-13 50 0,-17 99 0,37-132 0,2 0 0,3 1 0,4 74 0,1-27 0,-3-87 0,1 1 0,0 0 0,1 0 0,0-1 0,0 1 0,1-1 0,0 0 0,0 0 0,1 0 0,0 0 0,0 0 0,1-1 0,7 9 0,8 7 0,1-1 0,35 29 0,-43-40 0,2 0 0,0 0 0,1-1 0,0-1 0,19 8 0,25 14 0,-38-18 0,12 9 0,1-1 0,2-2 0,0-2 0,48 16 0,-28-15-1365,-37-8-5461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1.4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256 1 24575,'-5'0'0,"1"0"0,0 1 0,0 0 0,0 0 0,0 0 0,0 0 0,0 1 0,0 0 0,0 0 0,0 0 0,0 0 0,1 0 0,0 1 0,-1-1 0,1 1 0,0 0 0,-5 6 0,-4 7 0,0 0 0,-16 30 0,-6 8 0,17-30-227,1 1-1,1 0 1,1 2-1,2-1 1,-11 32-1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2.4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24575,'0'0'0,"18"0"0,-1 0 0,1 1 0,26 5 0,-38-4 0,1 0 0,0 1 0,-1-1 0,0 1 0,0 1 0,0-1 0,0 1 0,0 0 0,-1 0 0,0 1 0,10 9 0,2 5 0,76 89 0,-82-94 0,-2 0 0,1 1 0,-2 1 0,0-1 0,12 34 0,-13-31-1365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09:42:57.2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2154 3388 24575,'2'0'0,"-1"-1"0,0 1 0,0-1 0,0 1 0,0-1 0,0 0 0,1 0 0,-1 1 0,0-1 0,-1 0 0,1 0 0,0 0 0,0 0 0,0 0 0,0 0 0,-1 0 0,1 0 0,-1-1 0,1 1 0,-1 0 0,1 0 0,-1 0 0,1-1 0,-1 1 0,0 0 0,0-1 0,0-1 0,5-42 0,-4 40 0,26-316 0,-24-224 0,-5 282 0,-2 196 0,-2 0 0,-18-73 0,7 48 0,10 43 0,-3 2 0,-2-1 0,-2 1 0,-22-49 0,23 66 0,-40-89 0,-124-204 0,131 258 0,-4 2 0,-1 2 0,-81-73 0,30 45 0,-130-88 0,156 116 0,56 43 0,0 1 0,-2 1 0,-30-17 0,-52-27 0,52 29 0,-1 2 0,-65-24 0,38 22 0,31 11 0,-1 2 0,-1 2 0,-58-10 0,-118 0 0,88 16-1365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A393B-998D-3C45-ACA4-5C51E3A83922}" type="datetimeFigureOut">
              <a:rPr lang="hu-HU" smtClean="0"/>
              <a:t>2023. 11. 27.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B25AA-5A0B-7648-B33A-37E9A013F9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87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B25AA-5A0B-7648-B33A-37E9A013F97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78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98C47-D24E-4890-8735-996087525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1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98C47-D24E-4890-8735-99608752545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83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EDC27-E192-4448-88AB-49B8762BA4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79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EDC27-E192-4448-88AB-49B8762BA4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2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EDC27-E192-4448-88AB-49B8762BA4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19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98C47-D24E-4890-8735-996087525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48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>
              <a:latin typeface="Univer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98C47-D24E-4890-8735-996087525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97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98C47-D24E-4890-8735-996087525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9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6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3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8C1A1A0-F2D6-912D-1013-9200C5CAD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 helye 10">
            <a:extLst>
              <a:ext uri="{FF2B5EF4-FFF2-40B4-BE49-F238E27FC236}">
                <a16:creationId xmlns:a16="http://schemas.microsoft.com/office/drawing/2014/main" id="{831FA102-844C-755E-D247-CB3718711D4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3900" y="2282671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25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CÍME</a:t>
            </a:r>
          </a:p>
        </p:txBody>
      </p:sp>
      <p:sp>
        <p:nvSpPr>
          <p:cNvPr id="6" name="Szöveg helye 10">
            <a:extLst>
              <a:ext uri="{FF2B5EF4-FFF2-40B4-BE49-F238E27FC236}">
                <a16:creationId xmlns:a16="http://schemas.microsoft.com/office/drawing/2014/main" id="{DF9D8FEB-E57B-5F73-ADA2-8D7B7485DFA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" y="3308057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alcíme</a:t>
            </a:r>
          </a:p>
        </p:txBody>
      </p:sp>
      <p:sp>
        <p:nvSpPr>
          <p:cNvPr id="7" name="Szöveg helye 10">
            <a:extLst>
              <a:ext uri="{FF2B5EF4-FFF2-40B4-BE49-F238E27FC236}">
                <a16:creationId xmlns:a16="http://schemas.microsoft.com/office/drawing/2014/main" id="{605BC215-EB6B-138C-D66F-E7064E16F2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467717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8" name="Szöveg helye 10">
            <a:extLst>
              <a:ext uri="{FF2B5EF4-FFF2-40B4-BE49-F238E27FC236}">
                <a16:creationId xmlns:a16="http://schemas.microsoft.com/office/drawing/2014/main" id="{2A598985-FDB3-7140-588C-68FBF5A82B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147216"/>
            <a:ext cx="10744200" cy="5301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91323EAC-BA77-33AC-53B7-F24EA909AB2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004276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áblázat helye 5">
            <a:extLst>
              <a:ext uri="{FF2B5EF4-FFF2-40B4-BE49-F238E27FC236}">
                <a16:creationId xmlns:a16="http://schemas.microsoft.com/office/drawing/2014/main" id="{A3ADE164-0269-1AA2-004B-8C8A82051E1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1" y="1579459"/>
            <a:ext cx="10515599" cy="3855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BF8F6AA8-C013-1657-CB5A-D3067FF15D4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D8E6700D-6881-9CCD-3252-E02F5676557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1" y="723315"/>
            <a:ext cx="10515599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603709E-2371-FF22-D59D-A5D8ECA9C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8A1D47B4-DA7E-8CA8-D9AC-107E93F6CCA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167C2F42-DB28-0AE6-7560-30F053A04760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69C9FD0B-78B9-AEDE-284B-EAA84FE19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A933D47C-7F86-9A48-A1AD-EEBD81F9A6A8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940BA6A-A9B7-7219-4D85-FAE0F7D5ABF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55729B78-CCC8-F712-B7DB-176E91D2D65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9"/>
            <a:ext cx="10515600" cy="1846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Szöveg helye 10">
            <a:extLst>
              <a:ext uri="{FF2B5EF4-FFF2-40B4-BE49-F238E27FC236}">
                <a16:creationId xmlns:a16="http://schemas.microsoft.com/office/drawing/2014/main" id="{ED6C24E1-FC98-931B-668F-1A2663E5498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82280" y="3786425"/>
            <a:ext cx="5125629" cy="1846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</p:txBody>
      </p:sp>
      <p:sp>
        <p:nvSpPr>
          <p:cNvPr id="6" name="Szöveg helye 10">
            <a:extLst>
              <a:ext uri="{FF2B5EF4-FFF2-40B4-BE49-F238E27FC236}">
                <a16:creationId xmlns:a16="http://schemas.microsoft.com/office/drawing/2014/main" id="{BA10B23C-BC2C-AA33-C513-FD8B9D46C29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3786425"/>
            <a:ext cx="5125629" cy="1846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5098D7CE-AAE8-B095-44BC-D69C66D1F5B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B4C3BFC1-D699-2BFA-DEC1-62C4835F4B3B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34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zövegblokk - 1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34CE5A9-19D5-B7FF-F605-96F82FA4FB0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ép helye 2">
            <a:extLst>
              <a:ext uri="{FF2B5EF4-FFF2-40B4-BE49-F238E27FC236}">
                <a16:creationId xmlns:a16="http://schemas.microsoft.com/office/drawing/2014/main" id="{23D20630-BBCE-AC6F-5896-1CEEB0015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27090" y="1579459"/>
            <a:ext cx="5326711" cy="4004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BC05F114-74F4-CAB6-3497-7C63660FE88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C43265EB-5A74-13B8-25EF-C234D04EBA7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2" y="1582987"/>
            <a:ext cx="4287983" cy="375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7ADCE2F-73F1-91E7-F1A1-87B9BFE26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7" name="Szöveg helye 10">
            <a:extLst>
              <a:ext uri="{FF2B5EF4-FFF2-40B4-BE49-F238E27FC236}">
                <a16:creationId xmlns:a16="http://schemas.microsoft.com/office/drawing/2014/main" id="{57BF1339-B84D-C39B-89CC-730636AF7D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D3958974-A5F6-3C2C-BDE1-139931738C8C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zöveg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CE5C7C62-306F-C568-AC87-137E9C578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2B9E13B-D4C6-DDBF-DA2A-ED8F1AEADB5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CA91C60B-6859-7AF4-1D6C-CF5A6DEAC64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2" y="1579458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C6EA1AAF-19A4-379B-A811-68076AB37167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397430" y="1579458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8A24549-3BA8-C0DA-E1BB-B1E7577286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7" name="Szöveg helye 10">
            <a:extLst>
              <a:ext uri="{FF2B5EF4-FFF2-40B4-BE49-F238E27FC236}">
                <a16:creationId xmlns:a16="http://schemas.microsoft.com/office/drawing/2014/main" id="{E12C9737-D4DD-BBE3-C9E5-44F35815C2C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06CEC8C-2430-20FA-2D63-1B9194858D90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zöveg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E4CEC806-06F8-0A8E-802F-451103EBAC0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737F6A48-F38F-FC31-62D0-11C22537C64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1E6D20BC-2EF9-211F-E045-74EB3321F44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2" y="1579457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0AB37620-467A-3358-9635-1AE991B29903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489706" y="1579457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44317DED-74F7-596D-46E5-4EFCB5B1B45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141209" y="1579457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AD58EE2-7F0B-4BCB-3D8D-4749CA9E8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7" name="Szöveg helye 10">
            <a:extLst>
              <a:ext uri="{FF2B5EF4-FFF2-40B4-BE49-F238E27FC236}">
                <a16:creationId xmlns:a16="http://schemas.microsoft.com/office/drawing/2014/main" id="{22B4CB6A-18C0-BE2B-889C-27D5F622E068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9A85740E-1AB0-A412-E171-C2AE76A127C1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035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DFD7BA7-C2A9-595B-15D6-EDE5F7DAE2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Kép helye 2">
            <a:extLst>
              <a:ext uri="{FF2B5EF4-FFF2-40B4-BE49-F238E27FC236}">
                <a16:creationId xmlns:a16="http://schemas.microsoft.com/office/drawing/2014/main" id="{9E45454F-C86C-2D65-C04B-55E626DA88A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265629" y="1579458"/>
            <a:ext cx="5067632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sp>
        <p:nvSpPr>
          <p:cNvPr id="20" name="Kép helye 2">
            <a:extLst>
              <a:ext uri="{FF2B5EF4-FFF2-40B4-BE49-F238E27FC236}">
                <a16:creationId xmlns:a16="http://schemas.microsoft.com/office/drawing/2014/main" id="{176350A7-3ED8-9325-46CB-CA499869403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8200" y="1579458"/>
            <a:ext cx="5011973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1BFA0AC3-D5FA-244D-2DF5-5874C6467C5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C2CAD35-C72F-E754-A748-17A1E3078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5521AE73-DE25-00EF-0DD8-8423483980C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8FFF9BB5-38FA-EEC1-5793-B3E0F5DD1D85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A371C297-1CA5-94ED-2895-3B1AF69D27B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Kép helye 2">
            <a:extLst>
              <a:ext uri="{FF2B5EF4-FFF2-40B4-BE49-F238E27FC236}">
                <a16:creationId xmlns:a16="http://schemas.microsoft.com/office/drawing/2014/main" id="{B4B0655C-B169-D423-90AB-F5CB238B3C4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199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sp>
        <p:nvSpPr>
          <p:cNvPr id="10" name="Kép helye 2">
            <a:extLst>
              <a:ext uri="{FF2B5EF4-FFF2-40B4-BE49-F238E27FC236}">
                <a16:creationId xmlns:a16="http://schemas.microsoft.com/office/drawing/2014/main" id="{88B1D7E9-B3E8-D3A3-7C3B-46B669E00D4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39340" y="1579457"/>
            <a:ext cx="4693921" cy="4125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sp>
        <p:nvSpPr>
          <p:cNvPr id="13" name="Kép helye 2">
            <a:extLst>
              <a:ext uri="{FF2B5EF4-FFF2-40B4-BE49-F238E27FC236}">
                <a16:creationId xmlns:a16="http://schemas.microsoft.com/office/drawing/2014/main" id="{DE50A8AD-DAA0-C470-251A-FB13BCEC03F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738768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8A66C65D-5136-21C7-C4AA-39F449F6F4A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52BDD5C-5F60-F799-558F-16293D796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7" name="Szöveg helye 10">
            <a:extLst>
              <a:ext uri="{FF2B5EF4-FFF2-40B4-BE49-F238E27FC236}">
                <a16:creationId xmlns:a16="http://schemas.microsoft.com/office/drawing/2014/main" id="{D9B4DAF4-02A5-EEFE-481E-8D8F4D7D03E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5F4CBFFA-34B9-FEB7-E679-CD1AE97F4A09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4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 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D3B63919-F8C0-E45C-09D0-60059DD8548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Kép helye 2">
            <a:extLst>
              <a:ext uri="{FF2B5EF4-FFF2-40B4-BE49-F238E27FC236}">
                <a16:creationId xmlns:a16="http://schemas.microsoft.com/office/drawing/2014/main" id="{885801D2-AD3D-65D3-7B5C-D11229926A4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2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sp>
        <p:nvSpPr>
          <p:cNvPr id="31" name="Kép helye 2">
            <a:extLst>
              <a:ext uri="{FF2B5EF4-FFF2-40B4-BE49-F238E27FC236}">
                <a16:creationId xmlns:a16="http://schemas.microsoft.com/office/drawing/2014/main" id="{BA351229-7C81-1BF9-C349-D053BA83B11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331890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567F4794-7128-84D5-187A-87B98CBB4B7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12964550-01B5-19AF-9500-49E3DD0D5A1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8202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9BE9CAC6-C1B1-88DE-E91F-5DF606EBF5F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32693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39DA4B6-9545-9480-4B42-6715C9BDA8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95672662-4973-758F-594B-80F73AEC38A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14E227D3-4383-77BB-905A-4EF60EE05AA2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0CA8BCE7-0004-CA11-4864-2FBA560C6C6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0FAA482-BFF6-CAB1-8393-9DB2C3435DC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ACFC1F6F-F293-C843-538C-5B5685FD46B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2" y="1579458"/>
            <a:ext cx="3212591" cy="40606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1" name="Diagram helye 10">
            <a:extLst>
              <a:ext uri="{FF2B5EF4-FFF2-40B4-BE49-F238E27FC236}">
                <a16:creationId xmlns:a16="http://schemas.microsoft.com/office/drawing/2014/main" id="{B11D781D-DBC5-AFF1-5464-03EB686EDB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426343" y="1579563"/>
            <a:ext cx="6927457" cy="4060579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F953EA6-97B2-D10A-93BF-3B10815B4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7" name="Szöveg helye 10">
            <a:extLst>
              <a:ext uri="{FF2B5EF4-FFF2-40B4-BE49-F238E27FC236}">
                <a16:creationId xmlns:a16="http://schemas.microsoft.com/office/drawing/2014/main" id="{A57A8754-CBA9-669B-2A58-099210944BA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12BEF3C5-2867-3EA7-70BD-914A466490F9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jléc nélküli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10">
            <a:extLst>
              <a:ext uri="{FF2B5EF4-FFF2-40B4-BE49-F238E27FC236}">
                <a16:creationId xmlns:a16="http://schemas.microsoft.com/office/drawing/2014/main" id="{ACFC1F6F-F293-C843-538C-5B5685FD46B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2" y="783772"/>
            <a:ext cx="3212591" cy="4856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5" name="Kép helye 2">
            <a:extLst>
              <a:ext uri="{FF2B5EF4-FFF2-40B4-BE49-F238E27FC236}">
                <a16:creationId xmlns:a16="http://schemas.microsoft.com/office/drawing/2014/main" id="{2C47F593-12DF-2A31-23C8-6C81A6926BC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37483" y="771626"/>
            <a:ext cx="7016316" cy="4868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502CEA0-2EF0-680C-AA28-72433417C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7" name="Szöveg helye 10">
            <a:extLst>
              <a:ext uri="{FF2B5EF4-FFF2-40B4-BE49-F238E27FC236}">
                <a16:creationId xmlns:a16="http://schemas.microsoft.com/office/drawing/2014/main" id="{A38DB6B4-2D9F-3D80-1C46-35A90185C20F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62752571-A32E-1D5F-DC8B-F76ACFF261C4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510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C486B41-6F8E-E0A2-0865-672EB6825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27654B00-1ACA-72E8-4C79-A237BB0FAEA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3900" y="2397612"/>
            <a:ext cx="10744200" cy="1710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Köszönjük a figyelmet!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1B1DEF9F-AC4A-3457-057F-560795FA38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301824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D2769BC2-6B1C-E731-CB6F-BC48B5D77D5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005912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A35D0690-9E41-0FD7-2C21-CAE7926EAC5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11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8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01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66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38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15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3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54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85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10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50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áblázat helye 5">
            <a:extLst>
              <a:ext uri="{FF2B5EF4-FFF2-40B4-BE49-F238E27FC236}">
                <a16:creationId xmlns:a16="http://schemas.microsoft.com/office/drawing/2014/main" id="{A3ADE164-0269-1AA2-004B-8C8A82051E1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1" y="1579459"/>
            <a:ext cx="10515599" cy="3855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BF8F6AA8-C013-1657-CB5A-D3067FF15D4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D8E6700D-6881-9CCD-3252-E02F5676557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1" y="723315"/>
            <a:ext cx="10515599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603709E-2371-FF22-D59D-A5D8ECA9C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3"/>
            <a:ext cx="12192000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8A1D47B4-DA7E-8CA8-D9AC-107E93F6CCA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167C2F42-DB28-0AE6-7560-30F053A04760}"/>
              </a:ext>
            </a:extLst>
          </p:cNvPr>
          <p:cNvCxnSpPr/>
          <p:nvPr userDrawn="1"/>
        </p:nvCxnSpPr>
        <p:spPr>
          <a:xfrm>
            <a:off x="2349916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8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8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3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2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5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7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0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Valóságos könyvtár – könyvtári valóság VI. 2023. november 28.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8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50" r:id="rId14"/>
    <p:sldLayoutId id="2147483651" r:id="rId15"/>
    <p:sldLayoutId id="2147483652" r:id="rId16"/>
    <p:sldLayoutId id="2147483654" r:id="rId17"/>
    <p:sldLayoutId id="2147483653" r:id="rId18"/>
    <p:sldLayoutId id="2147483655" r:id="rId19"/>
    <p:sldLayoutId id="2147483656" r:id="rId20"/>
    <p:sldLayoutId id="2147483657" r:id="rId21"/>
    <p:sldLayoutId id="2147483660" r:id="rId22"/>
    <p:sldLayoutId id="2147483658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9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9.jpeg"/><Relationship Id="rId21" Type="http://schemas.openxmlformats.org/officeDocument/2006/relationships/image" Target="../media/image83.png"/><Relationship Id="rId7" Type="http://schemas.openxmlformats.org/officeDocument/2006/relationships/image" Target="../media/image76.png"/><Relationship Id="rId12" Type="http://schemas.openxmlformats.org/officeDocument/2006/relationships/customXml" Target="../ink/ink5.xm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78.png"/><Relationship Id="rId24" Type="http://schemas.openxmlformats.org/officeDocument/2006/relationships/customXml" Target="../ink/ink11.xml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82.png"/><Relationship Id="rId31" Type="http://schemas.openxmlformats.org/officeDocument/2006/relationships/image" Target="../media/image88.png"/><Relationship Id="rId4" Type="http://schemas.openxmlformats.org/officeDocument/2006/relationships/customXml" Target="../ink/ink1.xml"/><Relationship Id="rId9" Type="http://schemas.openxmlformats.org/officeDocument/2006/relationships/image" Target="../media/image77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86.png"/><Relationship Id="rId30" Type="http://schemas.openxmlformats.org/officeDocument/2006/relationships/customXml" Target="../ink/ink14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customXml" Target="../ink/ink22.xml"/><Relationship Id="rId26" Type="http://schemas.openxmlformats.org/officeDocument/2006/relationships/customXml" Target="../ink/ink26.xml"/><Relationship Id="rId39" Type="http://schemas.openxmlformats.org/officeDocument/2006/relationships/image" Target="../media/image122.png"/><Relationship Id="rId21" Type="http://schemas.openxmlformats.org/officeDocument/2006/relationships/image" Target="../media/image83.png"/><Relationship Id="rId34" Type="http://schemas.openxmlformats.org/officeDocument/2006/relationships/customXml" Target="../ink/ink30.xml"/><Relationship Id="rId42" Type="http://schemas.openxmlformats.org/officeDocument/2006/relationships/customXml" Target="../ink/ink34.xml"/><Relationship Id="rId47" Type="http://schemas.openxmlformats.org/officeDocument/2006/relationships/image" Target="../media/image126.png"/><Relationship Id="rId50" Type="http://schemas.openxmlformats.org/officeDocument/2006/relationships/customXml" Target="../ink/ink38.xml"/><Relationship Id="rId55" Type="http://schemas.openxmlformats.org/officeDocument/2006/relationships/image" Target="../media/image13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21.xml"/><Relationship Id="rId29" Type="http://schemas.openxmlformats.org/officeDocument/2006/relationships/image" Target="../media/image87.png"/><Relationship Id="rId11" Type="http://schemas.openxmlformats.org/officeDocument/2006/relationships/image" Target="../media/image78.png"/><Relationship Id="rId24" Type="http://schemas.openxmlformats.org/officeDocument/2006/relationships/customXml" Target="../ink/ink25.xml"/><Relationship Id="rId32" Type="http://schemas.openxmlformats.org/officeDocument/2006/relationships/customXml" Target="../ink/ink29.xml"/><Relationship Id="rId37" Type="http://schemas.openxmlformats.org/officeDocument/2006/relationships/image" Target="../media/image12.png"/><Relationship Id="rId40" Type="http://schemas.openxmlformats.org/officeDocument/2006/relationships/customXml" Target="../ink/ink33.xml"/><Relationship Id="rId45" Type="http://schemas.openxmlformats.org/officeDocument/2006/relationships/image" Target="../media/image125.png"/><Relationship Id="rId53" Type="http://schemas.openxmlformats.org/officeDocument/2006/relationships/image" Target="../media/image129.png"/><Relationship Id="rId5" Type="http://schemas.openxmlformats.org/officeDocument/2006/relationships/image" Target="../media/image75.png"/><Relationship Id="rId19" Type="http://schemas.openxmlformats.org/officeDocument/2006/relationships/image" Target="../media/image82.png"/><Relationship Id="rId4" Type="http://schemas.openxmlformats.org/officeDocument/2006/relationships/customXml" Target="../ink/ink15.xml"/><Relationship Id="rId9" Type="http://schemas.openxmlformats.org/officeDocument/2006/relationships/image" Target="../media/image77.png"/><Relationship Id="rId14" Type="http://schemas.openxmlformats.org/officeDocument/2006/relationships/customXml" Target="../ink/ink20.xml"/><Relationship Id="rId22" Type="http://schemas.openxmlformats.org/officeDocument/2006/relationships/customXml" Target="../ink/ink24.xml"/><Relationship Id="rId27" Type="http://schemas.openxmlformats.org/officeDocument/2006/relationships/image" Target="../media/image86.png"/><Relationship Id="rId30" Type="http://schemas.openxmlformats.org/officeDocument/2006/relationships/customXml" Target="../ink/ink28.xml"/><Relationship Id="rId35" Type="http://schemas.openxmlformats.org/officeDocument/2006/relationships/image" Target="../media/image11.png"/><Relationship Id="rId43" Type="http://schemas.openxmlformats.org/officeDocument/2006/relationships/image" Target="../media/image124.png"/><Relationship Id="rId48" Type="http://schemas.openxmlformats.org/officeDocument/2006/relationships/customXml" Target="../ink/ink37.xml"/><Relationship Id="rId56" Type="http://schemas.openxmlformats.org/officeDocument/2006/relationships/customXml" Target="../ink/ink41.xml"/><Relationship Id="rId8" Type="http://schemas.openxmlformats.org/officeDocument/2006/relationships/customXml" Target="../ink/ink17.xml"/><Relationship Id="rId51" Type="http://schemas.openxmlformats.org/officeDocument/2006/relationships/image" Target="../media/image14.png"/><Relationship Id="rId3" Type="http://schemas.openxmlformats.org/officeDocument/2006/relationships/image" Target="../media/image9.jpeg"/><Relationship Id="rId12" Type="http://schemas.openxmlformats.org/officeDocument/2006/relationships/customXml" Target="../ink/ink19.xm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33" Type="http://schemas.openxmlformats.org/officeDocument/2006/relationships/image" Target="../media/image10.png"/><Relationship Id="rId38" Type="http://schemas.openxmlformats.org/officeDocument/2006/relationships/customXml" Target="../ink/ink32.xml"/><Relationship Id="rId46" Type="http://schemas.openxmlformats.org/officeDocument/2006/relationships/customXml" Target="../ink/ink36.xml"/><Relationship Id="rId20" Type="http://schemas.openxmlformats.org/officeDocument/2006/relationships/customXml" Target="../ink/ink23.xml"/><Relationship Id="rId41" Type="http://schemas.openxmlformats.org/officeDocument/2006/relationships/image" Target="../media/image123.png"/><Relationship Id="rId54" Type="http://schemas.openxmlformats.org/officeDocument/2006/relationships/customXml" Target="../ink/ink4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.xml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27.xml"/><Relationship Id="rId36" Type="http://schemas.openxmlformats.org/officeDocument/2006/relationships/customXml" Target="../ink/ink31.xml"/><Relationship Id="rId49" Type="http://schemas.openxmlformats.org/officeDocument/2006/relationships/image" Target="../media/image13.png"/><Relationship Id="rId57" Type="http://schemas.openxmlformats.org/officeDocument/2006/relationships/image" Target="../media/image131.png"/><Relationship Id="rId10" Type="http://schemas.openxmlformats.org/officeDocument/2006/relationships/customXml" Target="../ink/ink18.xml"/><Relationship Id="rId31" Type="http://schemas.openxmlformats.org/officeDocument/2006/relationships/image" Target="../media/image88.png"/><Relationship Id="rId44" Type="http://schemas.openxmlformats.org/officeDocument/2006/relationships/customXml" Target="../ink/ink35.xml"/><Relationship Id="rId52" Type="http://schemas.openxmlformats.org/officeDocument/2006/relationships/customXml" Target="../ink/ink39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customXml" Target="../ink/ink49.xml"/><Relationship Id="rId26" Type="http://schemas.openxmlformats.org/officeDocument/2006/relationships/customXml" Target="../ink/ink53.xml"/><Relationship Id="rId39" Type="http://schemas.openxmlformats.org/officeDocument/2006/relationships/image" Target="../media/image122.png"/><Relationship Id="rId21" Type="http://schemas.openxmlformats.org/officeDocument/2006/relationships/image" Target="../media/image83.png"/><Relationship Id="rId34" Type="http://schemas.openxmlformats.org/officeDocument/2006/relationships/customXml" Target="../ink/ink57.xml"/><Relationship Id="rId42" Type="http://schemas.openxmlformats.org/officeDocument/2006/relationships/customXml" Target="../ink/ink61.xml"/><Relationship Id="rId47" Type="http://schemas.openxmlformats.org/officeDocument/2006/relationships/image" Target="../media/image126.png"/><Relationship Id="rId50" Type="http://schemas.openxmlformats.org/officeDocument/2006/relationships/customXml" Target="../ink/ink65.xml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48.xml"/><Relationship Id="rId29" Type="http://schemas.openxmlformats.org/officeDocument/2006/relationships/image" Target="../media/image87.png"/><Relationship Id="rId11" Type="http://schemas.openxmlformats.org/officeDocument/2006/relationships/image" Target="../media/image78.png"/><Relationship Id="rId24" Type="http://schemas.openxmlformats.org/officeDocument/2006/relationships/customXml" Target="../ink/ink52.xml"/><Relationship Id="rId32" Type="http://schemas.openxmlformats.org/officeDocument/2006/relationships/customXml" Target="../ink/ink56.xml"/><Relationship Id="rId37" Type="http://schemas.openxmlformats.org/officeDocument/2006/relationships/image" Target="../media/image12.png"/><Relationship Id="rId40" Type="http://schemas.openxmlformats.org/officeDocument/2006/relationships/customXml" Target="../ink/ink60.xml"/><Relationship Id="rId45" Type="http://schemas.openxmlformats.org/officeDocument/2006/relationships/image" Target="../media/image125.png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54.xml"/><Relationship Id="rId36" Type="http://schemas.openxmlformats.org/officeDocument/2006/relationships/customXml" Target="../ink/ink58.xml"/><Relationship Id="rId49" Type="http://schemas.openxmlformats.org/officeDocument/2006/relationships/image" Target="../media/image13.png"/><Relationship Id="rId10" Type="http://schemas.openxmlformats.org/officeDocument/2006/relationships/customXml" Target="../ink/ink45.xml"/><Relationship Id="rId19" Type="http://schemas.openxmlformats.org/officeDocument/2006/relationships/image" Target="../media/image82.png"/><Relationship Id="rId31" Type="http://schemas.openxmlformats.org/officeDocument/2006/relationships/image" Target="../media/image88.png"/><Relationship Id="rId44" Type="http://schemas.openxmlformats.org/officeDocument/2006/relationships/customXml" Target="../ink/ink62.xml"/><Relationship Id="rId4" Type="http://schemas.openxmlformats.org/officeDocument/2006/relationships/customXml" Target="../ink/ink42.xml"/><Relationship Id="rId9" Type="http://schemas.openxmlformats.org/officeDocument/2006/relationships/image" Target="../media/image77.png"/><Relationship Id="rId14" Type="http://schemas.openxmlformats.org/officeDocument/2006/relationships/customXml" Target="../ink/ink47.xml"/><Relationship Id="rId22" Type="http://schemas.openxmlformats.org/officeDocument/2006/relationships/customXml" Target="../ink/ink51.xml"/><Relationship Id="rId27" Type="http://schemas.openxmlformats.org/officeDocument/2006/relationships/image" Target="../media/image86.png"/><Relationship Id="rId30" Type="http://schemas.openxmlformats.org/officeDocument/2006/relationships/customXml" Target="../ink/ink55.xml"/><Relationship Id="rId35" Type="http://schemas.openxmlformats.org/officeDocument/2006/relationships/image" Target="../media/image11.png"/><Relationship Id="rId43" Type="http://schemas.openxmlformats.org/officeDocument/2006/relationships/image" Target="../media/image124.png"/><Relationship Id="rId48" Type="http://schemas.openxmlformats.org/officeDocument/2006/relationships/customXml" Target="../ink/ink64.xml"/><Relationship Id="rId8" Type="http://schemas.openxmlformats.org/officeDocument/2006/relationships/customXml" Target="../ink/ink44.xml"/><Relationship Id="rId51" Type="http://schemas.openxmlformats.org/officeDocument/2006/relationships/image" Target="../media/image14.png"/><Relationship Id="rId3" Type="http://schemas.openxmlformats.org/officeDocument/2006/relationships/image" Target="../media/image9.jpeg"/><Relationship Id="rId12" Type="http://schemas.openxmlformats.org/officeDocument/2006/relationships/customXml" Target="../ink/ink46.xm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33" Type="http://schemas.openxmlformats.org/officeDocument/2006/relationships/image" Target="../media/image10.png"/><Relationship Id="rId38" Type="http://schemas.openxmlformats.org/officeDocument/2006/relationships/customXml" Target="../ink/ink59.xml"/><Relationship Id="rId46" Type="http://schemas.openxmlformats.org/officeDocument/2006/relationships/customXml" Target="../ink/ink63.xml"/><Relationship Id="rId20" Type="http://schemas.openxmlformats.org/officeDocument/2006/relationships/customXml" Target="../ink/ink50.xml"/><Relationship Id="rId41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projectoutcome.org/" TargetMode="Externa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ala.org/pla/data/impactsurvey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culture.ec.europa.eu/hu/cultural-heritage/cultural-heritage-in-eu-policies/sustainability-and-cultural-heritage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A7E8302-AC9C-A66D-07A6-1A5B9DE4A49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133600" y="1962389"/>
            <a:ext cx="8058150" cy="1304686"/>
          </a:xfrm>
        </p:spPr>
        <p:txBody>
          <a:bodyPr>
            <a:noAutofit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A falakon túl – A könyvtár társadalmi hasznossága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3FF51C-1377-99D6-D639-C9342D9167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66925" y="3516998"/>
            <a:ext cx="8058150" cy="668334"/>
          </a:xfrm>
        </p:spPr>
        <p:txBody>
          <a:bodyPr/>
          <a:lstStyle/>
          <a:p>
            <a:r>
              <a:rPr lang="hu-HU" sz="2400" dirty="0"/>
              <a:t>Az IFLA javaslata az előttünk álló kihívásokra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0576B3-4A8D-B0CB-EE63-AE28551463E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066925" y="4362209"/>
            <a:ext cx="6769344" cy="649224"/>
          </a:xfrm>
        </p:spPr>
        <p:txBody>
          <a:bodyPr/>
          <a:lstStyle/>
          <a:p>
            <a:r>
              <a:rPr lang="hu-HU" dirty="0"/>
              <a:t>Barátné Prof. Dr. Hajdu Ágnes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AD8B80AF-C083-C9ED-7D4F-EC139381489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066925" y="5575055"/>
            <a:ext cx="8058150" cy="530184"/>
          </a:xfrm>
        </p:spPr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</p:txBody>
      </p:sp>
    </p:spTree>
    <p:extLst>
      <p:ext uri="{BB962C8B-B14F-4D97-AF65-F5344CB8AC3E}">
        <p14:creationId xmlns:p14="http://schemas.microsoft.com/office/powerpoint/2010/main" val="2020286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CB8E94-EBBF-4868-AFD5-69E6C2BF08A3}"/>
              </a:ext>
            </a:extLst>
          </p:cNvPr>
          <p:cNvGrpSpPr/>
          <p:nvPr/>
        </p:nvGrpSpPr>
        <p:grpSpPr>
          <a:xfrm>
            <a:off x="475949" y="584200"/>
            <a:ext cx="11364189" cy="806246"/>
            <a:chOff x="1591179" y="1401527"/>
            <a:chExt cx="9615887" cy="8062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3D03C6-8A54-58E6-40BE-61D9D62EC7A6}"/>
                </a:ext>
              </a:extLst>
            </p:cNvPr>
            <p:cNvSpPr/>
            <p:nvPr/>
          </p:nvSpPr>
          <p:spPr>
            <a:xfrm>
              <a:off x="1591179" y="1401527"/>
              <a:ext cx="1448780" cy="80624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92"/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Források</a:t>
              </a:r>
              <a:r>
                <a:rPr lang="en-US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/</a:t>
              </a:r>
            </a:p>
            <a:p>
              <a:pPr defTabSz="914492"/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Bemenet</a:t>
              </a:r>
              <a:endParaRPr lang="en-GB" sz="1900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3735F3-443E-5EC6-342F-FC4B125F0767}"/>
                </a:ext>
              </a:extLst>
            </p:cNvPr>
            <p:cNvSpPr/>
            <p:nvPr/>
          </p:nvSpPr>
          <p:spPr>
            <a:xfrm>
              <a:off x="5587771" y="1401527"/>
              <a:ext cx="1448780" cy="80624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/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Kimenet (Output)</a:t>
              </a:r>
              <a:endParaRPr lang="en-GB" sz="1900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908A807-355A-7FEA-03FA-64976EA23AFE}"/>
                </a:ext>
              </a:extLst>
            </p:cNvPr>
            <p:cNvSpPr/>
            <p:nvPr/>
          </p:nvSpPr>
          <p:spPr>
            <a:xfrm>
              <a:off x="7526237" y="1401527"/>
              <a:ext cx="1515725" cy="80624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/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Eredmény</a:t>
              </a:r>
            </a:p>
            <a:p>
              <a:pPr algn="ctr" defTabSz="914492"/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lang="hu-HU" sz="19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Outcome</a:t>
              </a:r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endParaRPr lang="en-GB" sz="1900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DFD4D6F-3317-232D-2FF3-26E266B34C04}"/>
                </a:ext>
              </a:extLst>
            </p:cNvPr>
            <p:cNvSpPr/>
            <p:nvPr/>
          </p:nvSpPr>
          <p:spPr>
            <a:xfrm>
              <a:off x="9586347" y="1401527"/>
              <a:ext cx="1620719" cy="80624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/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Hatás</a:t>
              </a:r>
            </a:p>
            <a:p>
              <a:pPr algn="ctr" defTabSz="914492"/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lang="hu-HU" sz="19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Impact</a:t>
              </a:r>
              <a:r>
                <a:rPr lang="hu-HU" sz="19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endParaRPr lang="en-GB" sz="1900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E4E1C919-78E7-308C-6D7B-7318BACA6DB2}"/>
                </a:ext>
              </a:extLst>
            </p:cNvPr>
            <p:cNvSpPr/>
            <p:nvPr/>
          </p:nvSpPr>
          <p:spPr>
            <a:xfrm>
              <a:off x="3097132" y="1612921"/>
              <a:ext cx="432619" cy="383458"/>
            </a:xfrm>
            <a:prstGeom prst="rightArrow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/>
              <a:endParaRPr lang="en-GB" sz="1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C5A8BCD7-C345-4F41-D069-D1ABC4CAB6DF}"/>
                </a:ext>
              </a:extLst>
            </p:cNvPr>
            <p:cNvSpPr/>
            <p:nvPr/>
          </p:nvSpPr>
          <p:spPr>
            <a:xfrm>
              <a:off x="5096703" y="1612921"/>
              <a:ext cx="432619" cy="383458"/>
            </a:xfrm>
            <a:prstGeom prst="rightArrow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/>
              <a:endParaRPr lang="en-GB" sz="1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EC80793-FA41-74DD-A2E7-210930B750DF}"/>
                </a:ext>
              </a:extLst>
            </p:cNvPr>
            <p:cNvSpPr/>
            <p:nvPr/>
          </p:nvSpPr>
          <p:spPr>
            <a:xfrm>
              <a:off x="3568478" y="1401527"/>
              <a:ext cx="1448780" cy="80624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/>
              <a:r>
                <a:rPr lang="hu-HU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Tevékenység</a:t>
              </a:r>
              <a:endParaRPr lang="en-GB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BA97A30C-1B68-ECF5-5924-C6501894CB3D}"/>
                </a:ext>
              </a:extLst>
            </p:cNvPr>
            <p:cNvSpPr/>
            <p:nvPr/>
          </p:nvSpPr>
          <p:spPr>
            <a:xfrm>
              <a:off x="7090458" y="1612921"/>
              <a:ext cx="432619" cy="383458"/>
            </a:xfrm>
            <a:prstGeom prst="rightArrow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/>
              <a:endParaRPr lang="en-GB" sz="1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7DC576FB-8F57-EBDC-0F24-C445640ED41C}"/>
                </a:ext>
              </a:extLst>
            </p:cNvPr>
            <p:cNvSpPr/>
            <p:nvPr/>
          </p:nvSpPr>
          <p:spPr>
            <a:xfrm>
              <a:off x="9113514" y="1612921"/>
              <a:ext cx="432619" cy="383458"/>
            </a:xfrm>
            <a:prstGeom prst="rightArrow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/>
              <a:endParaRPr lang="en-GB" sz="1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552677-C553-F1D2-B859-AA9E546E5A1C}"/>
              </a:ext>
            </a:extLst>
          </p:cNvPr>
          <p:cNvSpPr/>
          <p:nvPr/>
        </p:nvSpPr>
        <p:spPr>
          <a:xfrm>
            <a:off x="475948" y="1701800"/>
            <a:ext cx="1994690" cy="45720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/>
            <a:r>
              <a:rPr lang="hu-HU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program </a:t>
            </a:r>
            <a:r>
              <a:rPr lang="hu-HU" sz="19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működteté-séhez</a:t>
            </a:r>
            <a:r>
              <a:rPr lang="hu-HU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bizonyos erőforrásokra van szükség</a:t>
            </a:r>
          </a:p>
          <a:p>
            <a:pPr defTabSz="914492"/>
            <a:endParaRPr lang="hu-HU" sz="19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8F0134-1730-3006-7B7C-071001C7F8FD}"/>
              </a:ext>
            </a:extLst>
          </p:cNvPr>
          <p:cNvSpPr/>
          <p:nvPr/>
        </p:nvSpPr>
        <p:spPr>
          <a:xfrm>
            <a:off x="2809012" y="1701800"/>
            <a:ext cx="1994690" cy="45720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/>
            <a:r>
              <a:rPr lang="hu-HU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hozzáfér hozzájuk, akkor felhasználhatja őket a tervezett tevékenységek elvégzéséhez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08E48C-18FA-D79E-F298-1BA1912CEC0D}"/>
              </a:ext>
            </a:extLst>
          </p:cNvPr>
          <p:cNvSpPr/>
          <p:nvPr/>
        </p:nvSpPr>
        <p:spPr>
          <a:xfrm>
            <a:off x="5250172" y="1712831"/>
            <a:ext cx="1994689" cy="45720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/>
            <a:r>
              <a:rPr lang="hu-HU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megvalósítja a tervezett tevékenysége-ket, akkor remélhetőleg olyan mennyiségű terméket/ szolgáltatást szállít, amelyet tervezett</a:t>
            </a:r>
            <a:endParaRPr lang="en-GB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62012B-D15A-21DD-7C68-C4BD473B20F1}"/>
              </a:ext>
            </a:extLst>
          </p:cNvPr>
          <p:cNvSpPr/>
          <p:nvPr/>
        </p:nvSpPr>
        <p:spPr>
          <a:xfrm>
            <a:off x="7486347" y="1701800"/>
            <a:ext cx="2202775" cy="45720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/>
            <a:r>
              <a:rPr lang="hu-HU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a tervezett tevékenységeket a tervezett mértékben valósítja meg, akkor a résztvevők bizonyos módon profitálnak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453B27-6DD8-3FE8-C351-7668A1E5512E}"/>
              </a:ext>
            </a:extLst>
          </p:cNvPr>
          <p:cNvSpPr/>
          <p:nvPr/>
        </p:nvSpPr>
        <p:spPr>
          <a:xfrm>
            <a:off x="9877224" y="1623142"/>
            <a:ext cx="2202774" cy="45720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/>
            <a:r>
              <a:rPr lang="hu-HU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ezeket az előnyöket a résztvevők számára elérik, akkor bizonyos változások várhatók a szervezetekben, közösségekben vagy rendszerekben</a:t>
            </a:r>
          </a:p>
        </p:txBody>
      </p:sp>
    </p:spTree>
    <p:extLst>
      <p:ext uri="{BB962C8B-B14F-4D97-AF65-F5344CB8AC3E}">
        <p14:creationId xmlns:p14="http://schemas.microsoft.com/office/powerpoint/2010/main" val="375311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9747" y="141369"/>
            <a:ext cx="10515599" cy="529404"/>
          </a:xfrm>
        </p:spPr>
        <p:txBody>
          <a:bodyPr>
            <a:noAutofit/>
          </a:bodyPr>
          <a:lstStyle/>
          <a:p>
            <a:r>
              <a:rPr lang="hu-HU" sz="4000" dirty="0"/>
              <a:t>Közösségközpontú logikai modell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sp>
        <p:nvSpPr>
          <p:cNvPr id="5" name="Táblázat helye 4">
            <a:extLst>
              <a:ext uri="{FF2B5EF4-FFF2-40B4-BE49-F238E27FC236}">
                <a16:creationId xmlns:a16="http://schemas.microsoft.com/office/drawing/2014/main" id="{3C971C43-8CB4-5F01-9797-0A9CEF3C402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311914" y="1137783"/>
            <a:ext cx="5706208" cy="4582434"/>
          </a:xfrm>
          <a:prstGeom prst="triangle">
            <a:avLst>
              <a:gd name="adj" fmla="val 54469"/>
            </a:avLst>
          </a:prstGeom>
          <a:solidFill>
            <a:srgbClr val="2F866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667CCBE-CAFC-4038-E694-561D06F79290}"/>
              </a:ext>
            </a:extLst>
          </p:cNvPr>
          <p:cNvGrpSpPr/>
          <p:nvPr/>
        </p:nvGrpSpPr>
        <p:grpSpPr>
          <a:xfrm>
            <a:off x="6434520" y="4565031"/>
            <a:ext cx="3710355" cy="650841"/>
            <a:chOff x="5208604" y="6122404"/>
            <a:chExt cx="5617412" cy="1193375"/>
          </a:xfrm>
        </p:grpSpPr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0941CCAC-C879-EA26-3CEA-C356FA16F7A6}"/>
                </a:ext>
              </a:extLst>
            </p:cNvPr>
            <p:cNvSpPr/>
            <p:nvPr/>
          </p:nvSpPr>
          <p:spPr>
            <a:xfrm>
              <a:off x="5542816" y="6122404"/>
              <a:ext cx="5283200" cy="1155699"/>
            </a:xfrm>
            <a:prstGeom prst="roundRect">
              <a:avLst/>
            </a:prstGeom>
            <a:ln>
              <a:solidFill>
                <a:srgbClr val="2F866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1" name="Téglalap: lekerekített 4">
              <a:extLst>
                <a:ext uri="{FF2B5EF4-FFF2-40B4-BE49-F238E27FC236}">
                  <a16:creationId xmlns:a16="http://schemas.microsoft.com/office/drawing/2014/main" id="{46B30D7F-288E-A573-D3C8-3BC12A6471EC}"/>
                </a:ext>
              </a:extLst>
            </p:cNvPr>
            <p:cNvSpPr txBox="1"/>
            <p:nvPr/>
          </p:nvSpPr>
          <p:spPr>
            <a:xfrm>
              <a:off x="5208604" y="6272914"/>
              <a:ext cx="5617412" cy="1042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8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Bemenet</a:t>
              </a:r>
              <a:endParaRPr lang="en-GB" sz="2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C89C32C9-347E-35AF-CCE9-5DDA84BC8373}"/>
              </a:ext>
            </a:extLst>
          </p:cNvPr>
          <p:cNvGrpSpPr/>
          <p:nvPr/>
        </p:nvGrpSpPr>
        <p:grpSpPr>
          <a:xfrm>
            <a:off x="6407674" y="3761966"/>
            <a:ext cx="3764049" cy="650841"/>
            <a:chOff x="5208604" y="6122404"/>
            <a:chExt cx="5698704" cy="1193375"/>
          </a:xfrm>
        </p:grpSpPr>
        <p:sp>
          <p:nvSpPr>
            <p:cNvPr id="13" name="Téglalap: lekerekített 12">
              <a:extLst>
                <a:ext uri="{FF2B5EF4-FFF2-40B4-BE49-F238E27FC236}">
                  <a16:creationId xmlns:a16="http://schemas.microsoft.com/office/drawing/2014/main" id="{F21CD4D8-3ECC-5796-EBDF-69307CC86685}"/>
                </a:ext>
              </a:extLst>
            </p:cNvPr>
            <p:cNvSpPr/>
            <p:nvPr/>
          </p:nvSpPr>
          <p:spPr>
            <a:xfrm>
              <a:off x="5542816" y="6122404"/>
              <a:ext cx="5283200" cy="1155699"/>
            </a:xfrm>
            <a:prstGeom prst="roundRect">
              <a:avLst/>
            </a:prstGeom>
            <a:ln>
              <a:solidFill>
                <a:srgbClr val="2F866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4" name="Téglalap: lekerekített 4">
              <a:extLst>
                <a:ext uri="{FF2B5EF4-FFF2-40B4-BE49-F238E27FC236}">
                  <a16:creationId xmlns:a16="http://schemas.microsoft.com/office/drawing/2014/main" id="{8FD55A3A-6723-E6E9-9DF9-75E6CCCDCC6C}"/>
                </a:ext>
              </a:extLst>
            </p:cNvPr>
            <p:cNvSpPr txBox="1"/>
            <p:nvPr/>
          </p:nvSpPr>
          <p:spPr>
            <a:xfrm>
              <a:off x="5208604" y="6272914"/>
              <a:ext cx="5698704" cy="1042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80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Tevékenység</a:t>
              </a:r>
              <a:endParaRPr lang="en-GB" sz="28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E52CE735-2DED-DCEC-22AA-5A8538442D01}"/>
              </a:ext>
            </a:extLst>
          </p:cNvPr>
          <p:cNvSpPr/>
          <p:nvPr/>
        </p:nvSpPr>
        <p:spPr>
          <a:xfrm>
            <a:off x="6655270" y="3018857"/>
            <a:ext cx="3489605" cy="630293"/>
          </a:xfrm>
          <a:prstGeom prst="roundRect">
            <a:avLst/>
          </a:prstGeom>
          <a:ln>
            <a:solidFill>
              <a:srgbClr val="2F8662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Kimenet</a:t>
            </a:r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922C8EE7-DE62-46B7-6995-F93C32EF9CD5}"/>
              </a:ext>
            </a:extLst>
          </p:cNvPr>
          <p:cNvSpPr/>
          <p:nvPr/>
        </p:nvSpPr>
        <p:spPr>
          <a:xfrm>
            <a:off x="6682681" y="2236340"/>
            <a:ext cx="3489605" cy="630293"/>
          </a:xfrm>
          <a:prstGeom prst="roundRect">
            <a:avLst/>
          </a:prstGeom>
          <a:ln>
            <a:solidFill>
              <a:srgbClr val="2F8662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Eredmény</a:t>
            </a:r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626CA918-2F82-8EF1-7C99-E546650D77DC}"/>
              </a:ext>
            </a:extLst>
          </p:cNvPr>
          <p:cNvSpPr/>
          <p:nvPr/>
        </p:nvSpPr>
        <p:spPr>
          <a:xfrm>
            <a:off x="6682682" y="1419976"/>
            <a:ext cx="3489605" cy="630293"/>
          </a:xfrm>
          <a:prstGeom prst="roundRect">
            <a:avLst/>
          </a:prstGeom>
          <a:ln>
            <a:solidFill>
              <a:srgbClr val="2F8662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Hatás</a:t>
            </a:r>
          </a:p>
        </p:txBody>
      </p:sp>
      <p:sp>
        <p:nvSpPr>
          <p:cNvPr id="2" name="Explosion: 14 Points 11">
            <a:extLst>
              <a:ext uri="{FF2B5EF4-FFF2-40B4-BE49-F238E27FC236}">
                <a16:creationId xmlns:a16="http://schemas.microsoft.com/office/drawing/2014/main" id="{59214CBB-D64B-311B-4956-E88D82C62E4A}"/>
              </a:ext>
            </a:extLst>
          </p:cNvPr>
          <p:cNvSpPr/>
          <p:nvPr/>
        </p:nvSpPr>
        <p:spPr>
          <a:xfrm>
            <a:off x="169098" y="1849787"/>
            <a:ext cx="6712205" cy="3598726"/>
          </a:xfrm>
          <a:prstGeom prst="irregularSeal2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hu-HU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könyvtári szolgáltatások összehangolása a közösségi igényeknek megfelelően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EBC47D69-6D10-791F-F06F-58C1BCA58DA7}"/>
              </a:ext>
            </a:extLst>
          </p:cNvPr>
          <p:cNvGrpSpPr/>
          <p:nvPr/>
        </p:nvGrpSpPr>
        <p:grpSpPr>
          <a:xfrm>
            <a:off x="6251332" y="5333191"/>
            <a:ext cx="4528038" cy="672794"/>
            <a:chOff x="5542816" y="6122404"/>
            <a:chExt cx="5283200" cy="1233628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EA45D367-4BB8-C62A-9248-AEB5A794351B}"/>
                </a:ext>
              </a:extLst>
            </p:cNvPr>
            <p:cNvSpPr/>
            <p:nvPr/>
          </p:nvSpPr>
          <p:spPr>
            <a:xfrm>
              <a:off x="5542816" y="6122404"/>
              <a:ext cx="5283200" cy="1155699"/>
            </a:xfrm>
            <a:prstGeom prst="roundRect">
              <a:avLst/>
            </a:prstGeom>
            <a:ln>
              <a:solidFill>
                <a:srgbClr val="2F866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7" name="Téglalap: lekerekített 4">
              <a:extLst>
                <a:ext uri="{FF2B5EF4-FFF2-40B4-BE49-F238E27FC236}">
                  <a16:creationId xmlns:a16="http://schemas.microsoft.com/office/drawing/2014/main" id="{57A0313A-E944-19EB-132C-95A37FAB48C0}"/>
                </a:ext>
              </a:extLst>
            </p:cNvPr>
            <p:cNvSpPr txBox="1"/>
            <p:nvPr/>
          </p:nvSpPr>
          <p:spPr>
            <a:xfrm>
              <a:off x="5725232" y="6313167"/>
              <a:ext cx="5078657" cy="1042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8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Feltételek/Szükségletek</a:t>
              </a:r>
              <a:endParaRPr lang="en-GB" sz="2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13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0" y="380415"/>
            <a:ext cx="11142785" cy="529404"/>
          </a:xfrm>
        </p:spPr>
        <p:txBody>
          <a:bodyPr>
            <a:normAutofit/>
          </a:bodyPr>
          <a:lstStyle/>
          <a:p>
            <a:r>
              <a:rPr lang="hu-HU" sz="2800" dirty="0"/>
              <a:t>Közösségközpontú logikai modell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8AC0F5B-ACC8-EB6B-366F-84BB3D1A6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697129"/>
              </p:ext>
            </p:extLst>
          </p:nvPr>
        </p:nvGraphicFramePr>
        <p:xfrm>
          <a:off x="2977776" y="126316"/>
          <a:ext cx="8262498" cy="574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0995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blázat helye 1">
            <a:extLst>
              <a:ext uri="{FF2B5EF4-FFF2-40B4-BE49-F238E27FC236}">
                <a16:creationId xmlns:a16="http://schemas.microsoft.com/office/drawing/2014/main" id="{6300F037-D3FD-0608-704C-EE79B8DD00D9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720969" y="-105507"/>
            <a:ext cx="10897034" cy="6129582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45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409BEA-01F7-5E1C-053B-5A185DEFD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705923"/>
              </p:ext>
            </p:extLst>
          </p:nvPr>
        </p:nvGraphicFramePr>
        <p:xfrm>
          <a:off x="1571869" y="60178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Google Shape;218;p22">
            <a:extLst>
              <a:ext uri="{FF2B5EF4-FFF2-40B4-BE49-F238E27FC236}">
                <a16:creationId xmlns:a16="http://schemas.microsoft.com/office/drawing/2014/main" id="{9FFFF544-D786-DB8F-D029-C5FD4A3DDBB3}"/>
              </a:ext>
            </a:extLst>
          </p:cNvPr>
          <p:cNvSpPr/>
          <p:nvPr/>
        </p:nvSpPr>
        <p:spPr>
          <a:xfrm>
            <a:off x="828105" y="1120987"/>
            <a:ext cx="4127900" cy="1879600"/>
          </a:xfrm>
          <a:prstGeom prst="roundRect">
            <a:avLst>
              <a:gd name="adj" fmla="val 16667"/>
            </a:avLst>
          </a:prstGeom>
          <a:solidFill>
            <a:srgbClr val="2F8662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hu-HU" b="1" dirty="0">
                <a:solidFill>
                  <a:schemeClr val="lt1"/>
                </a:solidFill>
                <a:latin typeface="Univers Condensed" panose="020B050602020205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MÉRÉS ÉS ÉRTÉKELÉS
Teljesítmény / Eredmények / Hatás</a:t>
            </a:r>
            <a:endParaRPr lang="hu-HU" sz="1600" dirty="0">
              <a:latin typeface="Univers Condensed" panose="020B0506020202050204" pitchFamily="34" charset="0"/>
            </a:endParaRPr>
          </a:p>
        </p:txBody>
      </p:sp>
      <p:sp>
        <p:nvSpPr>
          <p:cNvPr id="3" name="Google Shape;217;p22">
            <a:extLst>
              <a:ext uri="{FF2B5EF4-FFF2-40B4-BE49-F238E27FC236}">
                <a16:creationId xmlns:a16="http://schemas.microsoft.com/office/drawing/2014/main" id="{48217957-08BF-D981-0723-0BC191747742}"/>
              </a:ext>
            </a:extLst>
          </p:cNvPr>
          <p:cNvSpPr/>
          <p:nvPr/>
        </p:nvSpPr>
        <p:spPr>
          <a:xfrm>
            <a:off x="828105" y="3102187"/>
            <a:ext cx="4127900" cy="1241213"/>
          </a:xfrm>
          <a:prstGeom prst="roundRect">
            <a:avLst>
              <a:gd name="adj" fmla="val 16667"/>
            </a:avLst>
          </a:prstGeom>
          <a:solidFill>
            <a:srgbClr val="2F8662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hu-HU" b="1" dirty="0">
                <a:solidFill>
                  <a:schemeClr val="lt1"/>
                </a:solidFill>
                <a:latin typeface="Univers Condensed" panose="020B050602020205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AKCIÓTERVEZÉS ÉS VÉGREHAJTÁS</a:t>
            </a:r>
            <a:endParaRPr lang="hu-HU" sz="1050" dirty="0">
              <a:latin typeface="Univers Condensed" panose="020B0506020202050204" pitchFamily="34" charset="0"/>
            </a:endParaRPr>
          </a:p>
        </p:txBody>
      </p:sp>
      <p:sp>
        <p:nvSpPr>
          <p:cNvPr id="8" name="Google Shape;216;p22">
            <a:extLst>
              <a:ext uri="{FF2B5EF4-FFF2-40B4-BE49-F238E27FC236}">
                <a16:creationId xmlns:a16="http://schemas.microsoft.com/office/drawing/2014/main" id="{0783426E-7B23-17E7-E3A0-7DAFF00D3678}"/>
              </a:ext>
            </a:extLst>
          </p:cNvPr>
          <p:cNvSpPr/>
          <p:nvPr/>
        </p:nvSpPr>
        <p:spPr>
          <a:xfrm>
            <a:off x="828105" y="4438227"/>
            <a:ext cx="4127900" cy="949960"/>
          </a:xfrm>
          <a:prstGeom prst="roundRect">
            <a:avLst>
              <a:gd name="adj" fmla="val 16667"/>
            </a:avLst>
          </a:prstGeom>
          <a:solidFill>
            <a:srgbClr val="2F8662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hu-HU" b="1" dirty="0">
                <a:solidFill>
                  <a:schemeClr val="lt1"/>
                </a:solidFill>
                <a:latin typeface="Univers Condensed" panose="020B050602020205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KÖZÖSSÉGI IGÉNYFELMÉRÉS</a:t>
            </a:r>
            <a:endParaRPr lang="hu-HU" sz="1050" dirty="0">
              <a:latin typeface="Univers Condensed" panose="020B0506020202050204" pitchFamily="34" charset="0"/>
            </a:endParaRPr>
          </a:p>
        </p:txBody>
      </p:sp>
      <p:sp>
        <p:nvSpPr>
          <p:cNvPr id="9" name="Google Shape;212;p22">
            <a:extLst>
              <a:ext uri="{FF2B5EF4-FFF2-40B4-BE49-F238E27FC236}">
                <a16:creationId xmlns:a16="http://schemas.microsoft.com/office/drawing/2014/main" id="{53BC4B22-9425-9581-041F-272F2140CCB5}"/>
              </a:ext>
            </a:extLst>
          </p:cNvPr>
          <p:cNvSpPr/>
          <p:nvPr/>
        </p:nvSpPr>
        <p:spPr>
          <a:xfrm>
            <a:off x="8760418" y="4426947"/>
            <a:ext cx="2603477" cy="96123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hu-HU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/>
              </a:rPr>
              <a:t>Közösségi adatok</a:t>
            </a:r>
            <a:endPara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Google Shape;213;p22">
            <a:extLst>
              <a:ext uri="{FF2B5EF4-FFF2-40B4-BE49-F238E27FC236}">
                <a16:creationId xmlns:a16="http://schemas.microsoft.com/office/drawing/2014/main" id="{6B8F5059-5212-5A50-2DCE-A108ABD521AD}"/>
              </a:ext>
            </a:extLst>
          </p:cNvPr>
          <p:cNvSpPr/>
          <p:nvPr/>
        </p:nvSpPr>
        <p:spPr>
          <a:xfrm>
            <a:off x="8760417" y="2443094"/>
            <a:ext cx="2527015" cy="59730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hu-HU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/>
              </a:rPr>
              <a:t>Teljesítményadatok</a:t>
            </a:r>
            <a:endPara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214;p22">
            <a:extLst>
              <a:ext uri="{FF2B5EF4-FFF2-40B4-BE49-F238E27FC236}">
                <a16:creationId xmlns:a16="http://schemas.microsoft.com/office/drawing/2014/main" id="{E66D46E9-53E4-79A0-1F61-A1383BB69EF1}"/>
              </a:ext>
            </a:extLst>
          </p:cNvPr>
          <p:cNvSpPr/>
          <p:nvPr/>
        </p:nvSpPr>
        <p:spPr>
          <a:xfrm>
            <a:off x="8760417" y="1120987"/>
            <a:ext cx="2527015" cy="121693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hu-HU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/>
              </a:rPr>
              <a:t>Eredmények adatai</a:t>
            </a:r>
            <a:endPara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Google Shape;219;p22">
            <a:extLst>
              <a:ext uri="{FF2B5EF4-FFF2-40B4-BE49-F238E27FC236}">
                <a16:creationId xmlns:a16="http://schemas.microsoft.com/office/drawing/2014/main" id="{C5EBCC7F-383D-8E05-D330-2423BD0EB356}"/>
              </a:ext>
            </a:extLst>
          </p:cNvPr>
          <p:cNvSpPr/>
          <p:nvPr/>
        </p:nvSpPr>
        <p:spPr>
          <a:xfrm>
            <a:off x="8771167" y="3424139"/>
            <a:ext cx="2516265" cy="59730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hu-HU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/>
              </a:rPr>
              <a:t>Statisztika</a:t>
            </a:r>
            <a:endPara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4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FA88DDB-9DE0-4D6A-8F5D-5135BEF1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79" y="8966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84BC5-3CB7-4853-BC89-19B2733BFBFE}"/>
              </a:ext>
            </a:extLst>
          </p:cNvPr>
          <p:cNvSpPr txBox="1"/>
          <p:nvPr/>
        </p:nvSpPr>
        <p:spPr>
          <a:xfrm>
            <a:off x="170099" y="6430164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lv-LV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Photo:</a:t>
            </a:r>
            <a:r>
              <a:rPr lang="en-GB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 </a:t>
            </a:r>
            <a:r>
              <a:rPr lang="lv-LV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bit.ly/3AsNVIU</a:t>
            </a:r>
            <a:endParaRPr lang="en-GB" sz="1400">
              <a:solidFill>
                <a:prstClr val="white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AAB8F9-E08B-4A10-9891-4BA1C3837720}"/>
              </a:ext>
            </a:extLst>
          </p:cNvPr>
          <p:cNvSpPr/>
          <p:nvPr/>
        </p:nvSpPr>
        <p:spPr>
          <a:xfrm>
            <a:off x="4950070" y="3383544"/>
            <a:ext cx="2042672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Bemenetek</a:t>
            </a:r>
            <a:endParaRPr lang="en-GB" sz="36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61C192D-EEDF-48AD-8903-EE0A8821A825}"/>
              </a:ext>
            </a:extLst>
          </p:cNvPr>
          <p:cNvSpPr/>
          <p:nvPr/>
        </p:nvSpPr>
        <p:spPr>
          <a:xfrm>
            <a:off x="9592004" y="4504240"/>
            <a:ext cx="179348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Kimenet</a:t>
            </a:r>
            <a:endParaRPr lang="en-GB" sz="36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284E0E-5323-4F1F-83F4-D66F768EC465}"/>
              </a:ext>
            </a:extLst>
          </p:cNvPr>
          <p:cNvSpPr/>
          <p:nvPr/>
        </p:nvSpPr>
        <p:spPr>
          <a:xfrm>
            <a:off x="9655162" y="2712418"/>
            <a:ext cx="2304875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Eredmények</a:t>
            </a:r>
            <a:endParaRPr lang="en-GB" sz="36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C3F592-FBF2-4893-A9A1-23F416084CFC}"/>
              </a:ext>
            </a:extLst>
          </p:cNvPr>
          <p:cNvSpPr/>
          <p:nvPr/>
        </p:nvSpPr>
        <p:spPr>
          <a:xfrm>
            <a:off x="8588841" y="1042752"/>
            <a:ext cx="179348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Hatás</a:t>
            </a:r>
            <a:endParaRPr lang="en-GB" sz="32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14FDA81-192A-4A5B-B1F2-365B9765F08C}"/>
              </a:ext>
            </a:extLst>
          </p:cNvPr>
          <p:cNvSpPr/>
          <p:nvPr/>
        </p:nvSpPr>
        <p:spPr>
          <a:xfrm>
            <a:off x="5627077" y="1744274"/>
            <a:ext cx="2455039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Szükségletek</a:t>
            </a:r>
            <a:endParaRPr lang="en-GB" sz="28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45EA7A-C664-4500-9D36-E5E835246C52}"/>
              </a:ext>
            </a:extLst>
          </p:cNvPr>
          <p:cNvSpPr/>
          <p:nvPr/>
        </p:nvSpPr>
        <p:spPr>
          <a:xfrm>
            <a:off x="6204562" y="5113726"/>
            <a:ext cx="2860781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Tevékenységek</a:t>
            </a:r>
            <a:endParaRPr lang="en-GB" sz="36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086C68-4E56-47B2-97C7-2CA8A5299F47}"/>
              </a:ext>
            </a:extLst>
          </p:cNvPr>
          <p:cNvGrpSpPr/>
          <p:nvPr/>
        </p:nvGrpSpPr>
        <p:grpSpPr>
          <a:xfrm>
            <a:off x="6174321" y="4237293"/>
            <a:ext cx="694080" cy="1032840"/>
            <a:chOff x="6174321" y="4237293"/>
            <a:chExt cx="694080" cy="103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79EFEE4-7F08-4077-AE1E-8F6B3D833103}"/>
                    </a:ext>
                  </a:extLst>
                </p14:cNvPr>
                <p14:cNvContentPartPr/>
                <p14:nvPr/>
              </p14:nvContentPartPr>
              <p14:xfrm>
                <a:off x="6174321" y="4237293"/>
                <a:ext cx="628200" cy="954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79EFEE4-7F08-4077-AE1E-8F6B3D83310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50316" y="4213290"/>
                  <a:ext cx="675969" cy="10021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225AE45-E8CD-40A9-8CDE-0521DB5860C5}"/>
                    </a:ext>
                  </a:extLst>
                </p14:cNvPr>
                <p14:cNvContentPartPr/>
                <p14:nvPr/>
              </p14:nvContentPartPr>
              <p14:xfrm>
                <a:off x="6736281" y="5023893"/>
                <a:ext cx="132120" cy="246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225AE45-E8CD-40A9-8CDE-0521DB5860C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12259" y="4999916"/>
                  <a:ext cx="179923" cy="29395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B7464D-E31C-43D6-A5D6-D5F5ECD3CD4C}"/>
              </a:ext>
            </a:extLst>
          </p:cNvPr>
          <p:cNvGrpSpPr/>
          <p:nvPr/>
        </p:nvGrpSpPr>
        <p:grpSpPr>
          <a:xfrm>
            <a:off x="8661921" y="5279493"/>
            <a:ext cx="1068480" cy="405720"/>
            <a:chOff x="8661921" y="5279493"/>
            <a:chExt cx="106848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02699D3-41FD-41B0-A9A1-FB5BAB689428}"/>
                    </a:ext>
                  </a:extLst>
                </p14:cNvPr>
                <p14:cNvContentPartPr/>
                <p14:nvPr/>
              </p14:nvContentPartPr>
              <p14:xfrm>
                <a:off x="8661921" y="5387493"/>
                <a:ext cx="980640" cy="297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02699D3-41FD-41B0-A9A1-FB5BAB6894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37921" y="5363483"/>
                  <a:ext cx="1028400" cy="3454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560E6A5-D37F-4116-ACA2-71B95FEFD57A}"/>
                    </a:ext>
                  </a:extLst>
                </p14:cNvPr>
                <p14:cNvContentPartPr/>
                <p14:nvPr/>
              </p14:nvContentPartPr>
              <p14:xfrm>
                <a:off x="9470841" y="5279493"/>
                <a:ext cx="184320" cy="57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560E6A5-D37F-4116-ACA2-71B95FEFD57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46778" y="5255593"/>
                  <a:ext cx="232205" cy="1051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8AD91D4-AD2E-427C-B7DF-86524EAA4A13}"/>
                    </a:ext>
                  </a:extLst>
                </p14:cNvPr>
                <p14:cNvContentPartPr/>
                <p14:nvPr/>
              </p14:nvContentPartPr>
              <p14:xfrm>
                <a:off x="9625281" y="5279493"/>
                <a:ext cx="105120" cy="197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8AD91D4-AD2E-427C-B7DF-86524EAA4A1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601281" y="5255493"/>
                  <a:ext cx="152880" cy="24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F92BCF-1961-4897-A372-22C21CC993E7}"/>
              </a:ext>
            </a:extLst>
          </p:cNvPr>
          <p:cNvGrpSpPr/>
          <p:nvPr/>
        </p:nvGrpSpPr>
        <p:grpSpPr>
          <a:xfrm>
            <a:off x="10589001" y="3489933"/>
            <a:ext cx="720000" cy="964080"/>
            <a:chOff x="10589001" y="3489933"/>
            <a:chExt cx="720000" cy="9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8618628-0282-48FE-921B-300E0FDD5F66}"/>
                    </a:ext>
                  </a:extLst>
                </p14:cNvPr>
                <p14:cNvContentPartPr/>
                <p14:nvPr/>
              </p14:nvContentPartPr>
              <p14:xfrm>
                <a:off x="10589001" y="3572373"/>
                <a:ext cx="594360" cy="881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8618628-0282-48FE-921B-300E0FDD5F6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64986" y="3548383"/>
                  <a:ext cx="642149" cy="9293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68376ED-35AE-4240-B596-FA6534864020}"/>
                    </a:ext>
                  </a:extLst>
                </p14:cNvPr>
                <p14:cNvContentPartPr/>
                <p14:nvPr/>
              </p14:nvContentPartPr>
              <p14:xfrm>
                <a:off x="11086881" y="3519453"/>
                <a:ext cx="92520" cy="127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68376ED-35AE-4240-B596-FA65348640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062850" y="3495430"/>
                  <a:ext cx="140342" cy="1756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111AAA-1845-45CA-8730-371591CADFD9}"/>
                    </a:ext>
                  </a:extLst>
                </p14:cNvPr>
                <p14:cNvContentPartPr/>
                <p14:nvPr/>
              </p14:nvContentPartPr>
              <p14:xfrm>
                <a:off x="11178681" y="3489933"/>
                <a:ext cx="130320" cy="117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111AAA-1845-45CA-8730-371591CADFD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154681" y="3465859"/>
                  <a:ext cx="178080" cy="16562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D7882A-A7D0-4EAE-8058-AB27553EFEA4}"/>
              </a:ext>
            </a:extLst>
          </p:cNvPr>
          <p:cNvGrpSpPr/>
          <p:nvPr/>
        </p:nvGrpSpPr>
        <p:grpSpPr>
          <a:xfrm>
            <a:off x="10404321" y="1297533"/>
            <a:ext cx="824760" cy="1377000"/>
            <a:chOff x="10404321" y="1297533"/>
            <a:chExt cx="824760" cy="13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DF12A2E-4253-41E9-91C1-77E142177538}"/>
                    </a:ext>
                  </a:extLst>
                </p14:cNvPr>
                <p14:cNvContentPartPr/>
                <p14:nvPr/>
              </p14:nvContentPartPr>
              <p14:xfrm>
                <a:off x="10433121" y="1454493"/>
                <a:ext cx="795960" cy="1220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DF12A2E-4253-41E9-91C1-77E14217753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09117" y="1430486"/>
                  <a:ext cx="843727" cy="12678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D301EE9-94B0-445E-A5A1-64F3CF890E8A}"/>
                    </a:ext>
                  </a:extLst>
                </p14:cNvPr>
                <p14:cNvContentPartPr/>
                <p14:nvPr/>
              </p14:nvContentPartPr>
              <p14:xfrm>
                <a:off x="10404321" y="1297533"/>
                <a:ext cx="128160" cy="320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D301EE9-94B0-445E-A5A1-64F3CF890E8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380321" y="1273533"/>
                  <a:ext cx="175920" cy="36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9D3C8B-25FE-40CE-B4F4-E5BC8C489738}"/>
              </a:ext>
            </a:extLst>
          </p:cNvPr>
          <p:cNvGrpSpPr/>
          <p:nvPr/>
        </p:nvGrpSpPr>
        <p:grpSpPr>
          <a:xfrm>
            <a:off x="7156761" y="1189533"/>
            <a:ext cx="1397520" cy="465840"/>
            <a:chOff x="7156761" y="1189533"/>
            <a:chExt cx="139752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30C8F5B-60B3-4DE0-B177-90366589E45E}"/>
                    </a:ext>
                  </a:extLst>
                </p14:cNvPr>
                <p14:cNvContentPartPr/>
                <p14:nvPr/>
              </p14:nvContentPartPr>
              <p14:xfrm>
                <a:off x="7198521" y="1189533"/>
                <a:ext cx="1355760" cy="431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30C8F5B-60B3-4DE0-B177-90366589E45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74521" y="1165533"/>
                  <a:ext cx="1403520" cy="47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BD00B25-F1E7-4A65-8ED9-292EFD2C5022}"/>
                    </a:ext>
                  </a:extLst>
                </p14:cNvPr>
                <p14:cNvContentPartPr/>
                <p14:nvPr/>
              </p14:nvContentPartPr>
              <p14:xfrm>
                <a:off x="7156761" y="1474653"/>
                <a:ext cx="191160" cy="180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BD00B25-F1E7-4A65-8ED9-292EFD2C502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32746" y="1450653"/>
                  <a:ext cx="238950" cy="22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D7B61-8ECB-43A6-B8D9-108221133AF3}"/>
              </a:ext>
            </a:extLst>
          </p:cNvPr>
          <p:cNvGrpSpPr/>
          <p:nvPr/>
        </p:nvGrpSpPr>
        <p:grpSpPr>
          <a:xfrm>
            <a:off x="6006921" y="2565813"/>
            <a:ext cx="630000" cy="721800"/>
            <a:chOff x="6006921" y="2565813"/>
            <a:chExt cx="630000" cy="72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37DB677-7270-41B7-A865-2CC5EB85FAF2}"/>
                    </a:ext>
                  </a:extLst>
                </p14:cNvPr>
                <p14:cNvContentPartPr/>
                <p14:nvPr/>
              </p14:nvContentPartPr>
              <p14:xfrm>
                <a:off x="6089361" y="2565813"/>
                <a:ext cx="547560" cy="698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37DB677-7270-41B7-A865-2CC5EB85FAF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65345" y="2541809"/>
                  <a:ext cx="595351" cy="7465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5D42C74-E83F-4AFF-93C9-66E905CFFB1D}"/>
                    </a:ext>
                  </a:extLst>
                </p14:cNvPr>
                <p14:cNvContentPartPr/>
                <p14:nvPr/>
              </p14:nvContentPartPr>
              <p14:xfrm>
                <a:off x="6006921" y="3165573"/>
                <a:ext cx="197640" cy="122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5D42C74-E83F-4AFF-93C9-66E905CFFB1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82877" y="3141549"/>
                  <a:ext cx="245487" cy="16984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DD43857D-6862-E1C7-06A7-8D2625822A5E}"/>
              </a:ext>
            </a:extLst>
          </p:cNvPr>
          <p:cNvSpPr txBox="1"/>
          <p:nvPr/>
        </p:nvSpPr>
        <p:spPr>
          <a:xfrm>
            <a:off x="181436" y="566981"/>
            <a:ext cx="645548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667" b="1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 nézőpontból - dinamikus modell</a:t>
            </a:r>
          </a:p>
        </p:txBody>
      </p:sp>
    </p:spTree>
    <p:extLst>
      <p:ext uri="{BB962C8B-B14F-4D97-AF65-F5344CB8AC3E}">
        <p14:creationId xmlns:p14="http://schemas.microsoft.com/office/powerpoint/2010/main" val="218824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FA88DDB-9DE0-4D6A-8F5D-5135BEF1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9" y="6093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84BC5-3CB7-4853-BC89-19B2733BFBFE}"/>
              </a:ext>
            </a:extLst>
          </p:cNvPr>
          <p:cNvSpPr txBox="1"/>
          <p:nvPr/>
        </p:nvSpPr>
        <p:spPr>
          <a:xfrm>
            <a:off x="170100" y="6430164"/>
            <a:ext cx="164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lv-LV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Photo:</a:t>
            </a:r>
            <a:r>
              <a:rPr lang="en-GB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 </a:t>
            </a:r>
            <a:r>
              <a:rPr lang="lv-LV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bit.ly/3AsNVIU</a:t>
            </a:r>
            <a:endParaRPr lang="en-GB" sz="1400">
              <a:solidFill>
                <a:prstClr val="white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AAB8F9-E08B-4A10-9891-4BA1C3837720}"/>
              </a:ext>
            </a:extLst>
          </p:cNvPr>
          <p:cNvSpPr/>
          <p:nvPr/>
        </p:nvSpPr>
        <p:spPr>
          <a:xfrm>
            <a:off x="5024284" y="3383544"/>
            <a:ext cx="1968457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Bemenetek</a:t>
            </a:r>
            <a:endParaRPr lang="en-GB" sz="36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61C192D-EEDF-48AD-8903-EE0A8821A825}"/>
              </a:ext>
            </a:extLst>
          </p:cNvPr>
          <p:cNvSpPr/>
          <p:nvPr/>
        </p:nvSpPr>
        <p:spPr>
          <a:xfrm>
            <a:off x="9592004" y="4504240"/>
            <a:ext cx="179348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Kimenet</a:t>
            </a:r>
            <a:endParaRPr lang="en-GB" sz="36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284E0E-5323-4F1F-83F4-D66F768EC465}"/>
              </a:ext>
            </a:extLst>
          </p:cNvPr>
          <p:cNvSpPr/>
          <p:nvPr/>
        </p:nvSpPr>
        <p:spPr>
          <a:xfrm>
            <a:off x="9655162" y="2712418"/>
            <a:ext cx="2304875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Eredmények</a:t>
            </a:r>
            <a:endParaRPr lang="en-GB" sz="36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C3F592-FBF2-4893-A9A1-23F416084CFC}"/>
              </a:ext>
            </a:extLst>
          </p:cNvPr>
          <p:cNvSpPr/>
          <p:nvPr/>
        </p:nvSpPr>
        <p:spPr>
          <a:xfrm>
            <a:off x="8588841" y="1042752"/>
            <a:ext cx="179348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Hatás</a:t>
            </a:r>
            <a:endParaRPr lang="en-GB" sz="32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14FDA81-192A-4A5B-B1F2-365B9765F08C}"/>
              </a:ext>
            </a:extLst>
          </p:cNvPr>
          <p:cNvSpPr/>
          <p:nvPr/>
        </p:nvSpPr>
        <p:spPr>
          <a:xfrm>
            <a:off x="5246602" y="1744274"/>
            <a:ext cx="2514933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Szükségletek</a:t>
            </a:r>
            <a:endParaRPr lang="en-GB" sz="28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45EA7A-C664-4500-9D36-E5E835246C52}"/>
              </a:ext>
            </a:extLst>
          </p:cNvPr>
          <p:cNvSpPr/>
          <p:nvPr/>
        </p:nvSpPr>
        <p:spPr>
          <a:xfrm>
            <a:off x="6346761" y="5113726"/>
            <a:ext cx="2673005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Tevékenységek</a:t>
            </a:r>
            <a:endParaRPr lang="en-GB" sz="36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086C68-4E56-47B2-97C7-2CA8A5299F47}"/>
              </a:ext>
            </a:extLst>
          </p:cNvPr>
          <p:cNvGrpSpPr/>
          <p:nvPr/>
        </p:nvGrpSpPr>
        <p:grpSpPr>
          <a:xfrm>
            <a:off x="6174321" y="4237293"/>
            <a:ext cx="694080" cy="1032840"/>
            <a:chOff x="6174321" y="4237293"/>
            <a:chExt cx="694080" cy="103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79EFEE4-7F08-4077-AE1E-8F6B3D833103}"/>
                    </a:ext>
                  </a:extLst>
                </p14:cNvPr>
                <p14:cNvContentPartPr/>
                <p14:nvPr/>
              </p14:nvContentPartPr>
              <p14:xfrm>
                <a:off x="6174321" y="4237293"/>
                <a:ext cx="628200" cy="954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79EFEE4-7F08-4077-AE1E-8F6B3D83310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50316" y="4213290"/>
                  <a:ext cx="675969" cy="10021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225AE45-E8CD-40A9-8CDE-0521DB5860C5}"/>
                    </a:ext>
                  </a:extLst>
                </p14:cNvPr>
                <p14:cNvContentPartPr/>
                <p14:nvPr/>
              </p14:nvContentPartPr>
              <p14:xfrm>
                <a:off x="6736281" y="5023893"/>
                <a:ext cx="132120" cy="246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225AE45-E8CD-40A9-8CDE-0521DB5860C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12259" y="4999916"/>
                  <a:ext cx="179923" cy="29395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B7464D-E31C-43D6-A5D6-D5F5ECD3CD4C}"/>
              </a:ext>
            </a:extLst>
          </p:cNvPr>
          <p:cNvGrpSpPr/>
          <p:nvPr/>
        </p:nvGrpSpPr>
        <p:grpSpPr>
          <a:xfrm>
            <a:off x="8661921" y="5279493"/>
            <a:ext cx="1068480" cy="405720"/>
            <a:chOff x="8661921" y="5279493"/>
            <a:chExt cx="106848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02699D3-41FD-41B0-A9A1-FB5BAB689428}"/>
                    </a:ext>
                  </a:extLst>
                </p14:cNvPr>
                <p14:cNvContentPartPr/>
                <p14:nvPr/>
              </p14:nvContentPartPr>
              <p14:xfrm>
                <a:off x="8661921" y="5387493"/>
                <a:ext cx="980640" cy="297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02699D3-41FD-41B0-A9A1-FB5BAB6894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37921" y="5363483"/>
                  <a:ext cx="1028400" cy="3454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560E6A5-D37F-4116-ACA2-71B95FEFD57A}"/>
                    </a:ext>
                  </a:extLst>
                </p14:cNvPr>
                <p14:cNvContentPartPr/>
                <p14:nvPr/>
              </p14:nvContentPartPr>
              <p14:xfrm>
                <a:off x="9470841" y="5279493"/>
                <a:ext cx="184320" cy="57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560E6A5-D37F-4116-ACA2-71B95FEFD57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46778" y="5255593"/>
                  <a:ext cx="232205" cy="1051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8AD91D4-AD2E-427C-B7DF-86524EAA4A13}"/>
                    </a:ext>
                  </a:extLst>
                </p14:cNvPr>
                <p14:cNvContentPartPr/>
                <p14:nvPr/>
              </p14:nvContentPartPr>
              <p14:xfrm>
                <a:off x="9625281" y="5279493"/>
                <a:ext cx="105120" cy="197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8AD91D4-AD2E-427C-B7DF-86524EAA4A1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601281" y="5255493"/>
                  <a:ext cx="152880" cy="24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F92BCF-1961-4897-A372-22C21CC993E7}"/>
              </a:ext>
            </a:extLst>
          </p:cNvPr>
          <p:cNvGrpSpPr/>
          <p:nvPr/>
        </p:nvGrpSpPr>
        <p:grpSpPr>
          <a:xfrm>
            <a:off x="10589001" y="3489933"/>
            <a:ext cx="720000" cy="964080"/>
            <a:chOff x="10589001" y="3489933"/>
            <a:chExt cx="720000" cy="9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8618628-0282-48FE-921B-300E0FDD5F66}"/>
                    </a:ext>
                  </a:extLst>
                </p14:cNvPr>
                <p14:cNvContentPartPr/>
                <p14:nvPr/>
              </p14:nvContentPartPr>
              <p14:xfrm>
                <a:off x="10589001" y="3572373"/>
                <a:ext cx="594360" cy="881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8618628-0282-48FE-921B-300E0FDD5F6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64986" y="3548383"/>
                  <a:ext cx="642149" cy="9293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68376ED-35AE-4240-B596-FA6534864020}"/>
                    </a:ext>
                  </a:extLst>
                </p14:cNvPr>
                <p14:cNvContentPartPr/>
                <p14:nvPr/>
              </p14:nvContentPartPr>
              <p14:xfrm>
                <a:off x="11086881" y="3519453"/>
                <a:ext cx="92520" cy="127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68376ED-35AE-4240-B596-FA65348640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062850" y="3495430"/>
                  <a:ext cx="140342" cy="1756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111AAA-1845-45CA-8730-371591CADFD9}"/>
                    </a:ext>
                  </a:extLst>
                </p14:cNvPr>
                <p14:cNvContentPartPr/>
                <p14:nvPr/>
              </p14:nvContentPartPr>
              <p14:xfrm>
                <a:off x="11178681" y="3489933"/>
                <a:ext cx="130320" cy="117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111AAA-1845-45CA-8730-371591CADFD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154681" y="3465859"/>
                  <a:ext cx="178080" cy="16562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D7882A-A7D0-4EAE-8058-AB27553EFEA4}"/>
              </a:ext>
            </a:extLst>
          </p:cNvPr>
          <p:cNvGrpSpPr/>
          <p:nvPr/>
        </p:nvGrpSpPr>
        <p:grpSpPr>
          <a:xfrm>
            <a:off x="10404321" y="1297533"/>
            <a:ext cx="824760" cy="1377000"/>
            <a:chOff x="10404321" y="1297533"/>
            <a:chExt cx="824760" cy="13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DF12A2E-4253-41E9-91C1-77E142177538}"/>
                    </a:ext>
                  </a:extLst>
                </p14:cNvPr>
                <p14:cNvContentPartPr/>
                <p14:nvPr/>
              </p14:nvContentPartPr>
              <p14:xfrm>
                <a:off x="10433121" y="1454493"/>
                <a:ext cx="795960" cy="1220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DF12A2E-4253-41E9-91C1-77E14217753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09117" y="1430486"/>
                  <a:ext cx="843727" cy="12678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D301EE9-94B0-445E-A5A1-64F3CF890E8A}"/>
                    </a:ext>
                  </a:extLst>
                </p14:cNvPr>
                <p14:cNvContentPartPr/>
                <p14:nvPr/>
              </p14:nvContentPartPr>
              <p14:xfrm>
                <a:off x="10404321" y="1297533"/>
                <a:ext cx="128160" cy="320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D301EE9-94B0-445E-A5A1-64F3CF890E8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380321" y="1273533"/>
                  <a:ext cx="175920" cy="36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9D3C8B-25FE-40CE-B4F4-E5BC8C489738}"/>
              </a:ext>
            </a:extLst>
          </p:cNvPr>
          <p:cNvGrpSpPr/>
          <p:nvPr/>
        </p:nvGrpSpPr>
        <p:grpSpPr>
          <a:xfrm>
            <a:off x="7156761" y="1189533"/>
            <a:ext cx="1397520" cy="465840"/>
            <a:chOff x="7156761" y="1189533"/>
            <a:chExt cx="139752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30C8F5B-60B3-4DE0-B177-90366589E45E}"/>
                    </a:ext>
                  </a:extLst>
                </p14:cNvPr>
                <p14:cNvContentPartPr/>
                <p14:nvPr/>
              </p14:nvContentPartPr>
              <p14:xfrm>
                <a:off x="7198521" y="1189533"/>
                <a:ext cx="1355760" cy="431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30C8F5B-60B3-4DE0-B177-90366589E45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74521" y="1165533"/>
                  <a:ext cx="1403520" cy="47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BD00B25-F1E7-4A65-8ED9-292EFD2C5022}"/>
                    </a:ext>
                  </a:extLst>
                </p14:cNvPr>
                <p14:cNvContentPartPr/>
                <p14:nvPr/>
              </p14:nvContentPartPr>
              <p14:xfrm>
                <a:off x="7156761" y="1474653"/>
                <a:ext cx="191160" cy="180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BD00B25-F1E7-4A65-8ED9-292EFD2C502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32746" y="1450653"/>
                  <a:ext cx="238950" cy="22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D7B61-8ECB-43A6-B8D9-108221133AF3}"/>
              </a:ext>
            </a:extLst>
          </p:cNvPr>
          <p:cNvGrpSpPr/>
          <p:nvPr/>
        </p:nvGrpSpPr>
        <p:grpSpPr>
          <a:xfrm>
            <a:off x="6006921" y="2565813"/>
            <a:ext cx="630000" cy="721800"/>
            <a:chOff x="6006921" y="2565813"/>
            <a:chExt cx="630000" cy="72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37DB677-7270-41B7-A865-2CC5EB85FAF2}"/>
                    </a:ext>
                  </a:extLst>
                </p14:cNvPr>
                <p14:cNvContentPartPr/>
                <p14:nvPr/>
              </p14:nvContentPartPr>
              <p14:xfrm>
                <a:off x="6089361" y="2565813"/>
                <a:ext cx="547560" cy="698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37DB677-7270-41B7-A865-2CC5EB85FAF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65345" y="2541809"/>
                  <a:ext cx="595351" cy="7465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5D42C74-E83F-4AFF-93C9-66E905CFFB1D}"/>
                    </a:ext>
                  </a:extLst>
                </p14:cNvPr>
                <p14:cNvContentPartPr/>
                <p14:nvPr/>
              </p14:nvContentPartPr>
              <p14:xfrm>
                <a:off x="6006921" y="3165573"/>
                <a:ext cx="197640" cy="122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5D42C74-E83F-4AFF-93C9-66E905CFFB1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82877" y="3141549"/>
                  <a:ext cx="245487" cy="16984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2D418C-E044-4864-A1C4-746EE1888335}"/>
                  </a:ext>
                </a:extLst>
              </p14:cNvPr>
              <p14:cNvContentPartPr/>
              <p14:nvPr/>
            </p14:nvContentPartPr>
            <p14:xfrm>
              <a:off x="5246601" y="293133"/>
              <a:ext cx="6100920" cy="2611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2D418C-E044-4864-A1C4-746EE188833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228601" y="275133"/>
                <a:ext cx="6136560" cy="264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69E2A8-84F6-4DC5-9377-CF44DC3D918D}"/>
                  </a:ext>
                </a:extLst>
              </p14:cNvPr>
              <p14:cNvContentPartPr/>
              <p14:nvPr/>
            </p14:nvContentPartPr>
            <p14:xfrm>
              <a:off x="4806681" y="2978733"/>
              <a:ext cx="7151040" cy="3424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69E2A8-84F6-4DC5-9377-CF44DC3D918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88681" y="2960733"/>
                <a:ext cx="7186680" cy="34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39BA33E-08F0-421E-9719-881D9681B3C0}"/>
                  </a:ext>
                </a:extLst>
              </p14:cNvPr>
              <p14:cNvContentPartPr/>
              <p14:nvPr/>
            </p14:nvContentPartPr>
            <p14:xfrm>
              <a:off x="9574881" y="2043093"/>
              <a:ext cx="2588400" cy="1812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39BA33E-08F0-421E-9719-881D9681B3C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556881" y="2025089"/>
                <a:ext cx="2624040" cy="1847887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623E66E4-182F-4639-A28D-1241752FF2CD}"/>
              </a:ext>
            </a:extLst>
          </p:cNvPr>
          <p:cNvGrpSpPr/>
          <p:nvPr/>
        </p:nvGrpSpPr>
        <p:grpSpPr>
          <a:xfrm>
            <a:off x="10066281" y="2162253"/>
            <a:ext cx="691560" cy="464400"/>
            <a:chOff x="10066281" y="2162253"/>
            <a:chExt cx="69156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3ACC02F-1F3C-4F15-877F-86BF57E9E364}"/>
                    </a:ext>
                  </a:extLst>
                </p14:cNvPr>
                <p14:cNvContentPartPr/>
                <p14:nvPr/>
              </p14:nvContentPartPr>
              <p14:xfrm>
                <a:off x="10221801" y="2229933"/>
                <a:ext cx="290160" cy="278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3ACC02F-1F3C-4F15-877F-86BF57E9E36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209801" y="2217928"/>
                  <a:ext cx="313920" cy="3020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88812A4-3CA3-48AD-B68C-147C79859A90}"/>
                    </a:ext>
                  </a:extLst>
                </p14:cNvPr>
                <p14:cNvContentPartPr/>
                <p14:nvPr/>
              </p14:nvContentPartPr>
              <p14:xfrm>
                <a:off x="10147641" y="2438013"/>
                <a:ext cx="313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88812A4-3CA3-48AD-B68C-147C79859A9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135595" y="2420013"/>
                  <a:ext cx="55171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E556AA5-0D26-43CB-B76D-D94B897BFF1D}"/>
                    </a:ext>
                  </a:extLst>
                </p14:cNvPr>
                <p14:cNvContentPartPr/>
                <p14:nvPr/>
              </p14:nvContentPartPr>
              <p14:xfrm>
                <a:off x="10066281" y="2162253"/>
                <a:ext cx="691560" cy="46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E556AA5-0D26-43CB-B76D-D94B897BFF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054279" y="2150241"/>
                  <a:ext cx="715324" cy="4881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B0FDAFC-68A1-4AE3-B376-1AE794DF254D}"/>
              </a:ext>
            </a:extLst>
          </p:cNvPr>
          <p:cNvGrpSpPr/>
          <p:nvPr/>
        </p:nvGrpSpPr>
        <p:grpSpPr>
          <a:xfrm>
            <a:off x="7489041" y="3813933"/>
            <a:ext cx="858600" cy="749520"/>
            <a:chOff x="7489041" y="3813933"/>
            <a:chExt cx="858600" cy="74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0A6967B-522F-4A8E-9943-56F1EB0E9FFB}"/>
                    </a:ext>
                  </a:extLst>
                </p14:cNvPr>
                <p14:cNvContentPartPr/>
                <p14:nvPr/>
              </p14:nvContentPartPr>
              <p14:xfrm>
                <a:off x="7759761" y="4020573"/>
                <a:ext cx="322200" cy="415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0A6967B-522F-4A8E-9943-56F1EB0E9FF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747757" y="4008570"/>
                  <a:ext cx="345969" cy="4388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82CEBC9-6C06-4173-8B91-5F6CE0DC23BA}"/>
                    </a:ext>
                  </a:extLst>
                </p14:cNvPr>
                <p14:cNvContentPartPr/>
                <p14:nvPr/>
              </p14:nvContentPartPr>
              <p14:xfrm>
                <a:off x="7489041" y="3813933"/>
                <a:ext cx="858600" cy="749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82CEBC9-6C06-4173-8B91-5F6CE0DC23B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477039" y="3801933"/>
                  <a:ext cx="882363" cy="77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8805C58-6A78-4ACD-99DA-365C03DBF63E}"/>
                  </a:ext>
                </a:extLst>
              </p14:cNvPr>
              <p14:cNvContentPartPr/>
              <p14:nvPr/>
            </p14:nvContentPartPr>
            <p14:xfrm>
              <a:off x="6056601" y="973173"/>
              <a:ext cx="168840" cy="3823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8805C58-6A78-4ACD-99DA-365C03DBF63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38601" y="955173"/>
                <a:ext cx="20448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03A3CD1-4C26-4BB2-BF42-0F71E1D697CF}"/>
                  </a:ext>
                </a:extLst>
              </p14:cNvPr>
              <p14:cNvContentPartPr/>
              <p14:nvPr/>
            </p14:nvContentPartPr>
            <p14:xfrm>
              <a:off x="5818641" y="825213"/>
              <a:ext cx="702000" cy="641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03A3CD1-4C26-4BB2-BF42-0F71E1D697C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800632" y="807213"/>
                <a:ext cx="737658" cy="677160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375B0FA2-4689-49FF-A6C6-4FC5F5B8EEA2}"/>
              </a:ext>
            </a:extLst>
          </p:cNvPr>
          <p:cNvSpPr txBox="1"/>
          <p:nvPr/>
        </p:nvSpPr>
        <p:spPr>
          <a:xfrm>
            <a:off x="471949" y="293133"/>
            <a:ext cx="6144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GB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1 = </a:t>
            </a:r>
            <a:r>
              <a:rPr lang="hu-HU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Az érdekelt felek szemszögéből</a:t>
            </a:r>
          </a:p>
          <a:p>
            <a:pPr defTabSz="914446">
              <a:defRPr/>
            </a:pPr>
            <a:r>
              <a:rPr lang="en-GB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2 = </a:t>
            </a:r>
            <a:r>
              <a:rPr lang="hu-HU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A használók szemszögéből</a:t>
            </a:r>
            <a:endParaRPr lang="en-GB" sz="3200" b="1" dirty="0">
              <a:solidFill>
                <a:prstClr val="white"/>
              </a:solidFill>
              <a:latin typeface="Univers Condensed" panose="020B0506020202050204" pitchFamily="34" charset="0"/>
            </a:endParaRPr>
          </a:p>
          <a:p>
            <a:pPr defTabSz="914446">
              <a:defRPr/>
            </a:pPr>
            <a:r>
              <a:rPr lang="en-GB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3 = </a:t>
            </a:r>
            <a:r>
              <a:rPr lang="hu-HU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a könyvtárak szemszögéből</a:t>
            </a:r>
            <a:endParaRPr lang="en-GB" sz="3200" b="1" dirty="0">
              <a:solidFill>
                <a:prstClr val="white"/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30C2D56-EF98-4E36-BAA8-5E4E45BB216E}"/>
              </a:ext>
            </a:extLst>
          </p:cNvPr>
          <p:cNvGrpSpPr/>
          <p:nvPr/>
        </p:nvGrpSpPr>
        <p:grpSpPr>
          <a:xfrm>
            <a:off x="7444137" y="2049575"/>
            <a:ext cx="3152880" cy="913680"/>
            <a:chOff x="7444137" y="2049575"/>
            <a:chExt cx="3152880" cy="91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3E83C22-CB29-4777-A9F0-C2CF0D31540F}"/>
                    </a:ext>
                  </a:extLst>
                </p14:cNvPr>
                <p14:cNvContentPartPr/>
                <p14:nvPr/>
              </p14:nvContentPartPr>
              <p14:xfrm>
                <a:off x="7488057" y="2184575"/>
                <a:ext cx="3040560" cy="724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3E83C22-CB29-4777-A9F0-C2CF0D31540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76058" y="2172573"/>
                  <a:ext cx="3064318" cy="7484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B29DD9F-70EB-4CFB-9EED-6DF8B285AA8A}"/>
                    </a:ext>
                  </a:extLst>
                </p14:cNvPr>
                <p14:cNvContentPartPr/>
                <p14:nvPr/>
              </p14:nvContentPartPr>
              <p14:xfrm>
                <a:off x="10289937" y="2762015"/>
                <a:ext cx="307080" cy="201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B29DD9F-70EB-4CFB-9EED-6DF8B285AA8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277951" y="2750036"/>
                  <a:ext cx="330812" cy="224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6649DE3-7529-4FDF-AF27-774409C18F85}"/>
                    </a:ext>
                  </a:extLst>
                </p14:cNvPr>
                <p14:cNvContentPartPr/>
                <p14:nvPr/>
              </p14:nvContentPartPr>
              <p14:xfrm>
                <a:off x="7444137" y="2049575"/>
                <a:ext cx="200880" cy="315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6649DE3-7529-4FDF-AF27-774409C18F8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432137" y="2037575"/>
                  <a:ext cx="224640" cy="339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19662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FA88DDB-9DE0-4D6A-8F5D-5135BEF1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84BC5-3CB7-4853-BC89-19B2733BFBFE}"/>
              </a:ext>
            </a:extLst>
          </p:cNvPr>
          <p:cNvSpPr txBox="1"/>
          <p:nvPr/>
        </p:nvSpPr>
        <p:spPr>
          <a:xfrm>
            <a:off x="170100" y="6430164"/>
            <a:ext cx="164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lv-LV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Photo:</a:t>
            </a:r>
            <a:r>
              <a:rPr lang="en-GB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 </a:t>
            </a:r>
            <a:r>
              <a:rPr lang="lv-LV" sz="1400">
                <a:solidFill>
                  <a:prstClr val="white"/>
                </a:solidFill>
                <a:latin typeface="Univers Condensed Light" panose="020B0306020202040204" pitchFamily="34" charset="0"/>
              </a:rPr>
              <a:t>bit.ly/3AsNVIU</a:t>
            </a:r>
            <a:endParaRPr lang="en-GB" sz="1400">
              <a:solidFill>
                <a:prstClr val="white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AAB8F9-E08B-4A10-9891-4BA1C3837720}"/>
              </a:ext>
            </a:extLst>
          </p:cNvPr>
          <p:cNvSpPr/>
          <p:nvPr/>
        </p:nvSpPr>
        <p:spPr>
          <a:xfrm>
            <a:off x="5199261" y="3383544"/>
            <a:ext cx="214866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Erőforrások: Személyzet, felszerelés, pénz</a:t>
            </a:r>
            <a:endParaRPr lang="hu-HU" sz="20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61C192D-EEDF-48AD-8903-EE0A8821A825}"/>
              </a:ext>
            </a:extLst>
          </p:cNvPr>
          <p:cNvSpPr/>
          <p:nvPr/>
        </p:nvSpPr>
        <p:spPr>
          <a:xfrm>
            <a:off x="9592004" y="4504240"/>
            <a:ext cx="179348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Képzett személyek száma</a:t>
            </a:r>
            <a:endParaRPr lang="hu-HU" sz="20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284E0E-5323-4F1F-83F4-D66F768EC465}"/>
              </a:ext>
            </a:extLst>
          </p:cNvPr>
          <p:cNvSpPr/>
          <p:nvPr/>
        </p:nvSpPr>
        <p:spPr>
          <a:xfrm>
            <a:off x="9371637" y="2712418"/>
            <a:ext cx="258840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Emberek, akik javították készségeiket, munkát találtak</a:t>
            </a:r>
            <a:endParaRPr lang="hu-HU" sz="20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C3F592-FBF2-4893-A9A1-23F416084CFC}"/>
              </a:ext>
            </a:extLst>
          </p:cNvPr>
          <p:cNvSpPr/>
          <p:nvPr/>
        </p:nvSpPr>
        <p:spPr>
          <a:xfrm>
            <a:off x="8588841" y="1042752"/>
            <a:ext cx="179348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Csökkent munkanélküliségi ráta</a:t>
            </a:r>
            <a:endParaRPr lang="hu-HU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14FDA81-192A-4A5B-B1F2-365B9765F08C}"/>
              </a:ext>
            </a:extLst>
          </p:cNvPr>
          <p:cNvSpPr/>
          <p:nvPr/>
        </p:nvSpPr>
        <p:spPr>
          <a:xfrm>
            <a:off x="5968054" y="1744274"/>
            <a:ext cx="1793480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Foglalkoztatás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45EA7A-C664-4500-9D36-E5E835246C52}"/>
              </a:ext>
            </a:extLst>
          </p:cNvPr>
          <p:cNvSpPr/>
          <p:nvPr/>
        </p:nvSpPr>
        <p:spPr>
          <a:xfrm>
            <a:off x="6838701" y="5113726"/>
            <a:ext cx="1793479" cy="80624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hu-H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Univers Condensed" panose="020B0506020202050204" pitchFamily="34" charset="0"/>
              </a:rPr>
              <a:t>Munkahelyi készségek képzése</a:t>
            </a:r>
            <a:endParaRPr lang="hu-HU" sz="2000" dirty="0">
              <a:solidFill>
                <a:prstClr val="black">
                  <a:lumMod val="85000"/>
                  <a:lumOff val="15000"/>
                </a:prstClr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086C68-4E56-47B2-97C7-2CA8A5299F47}"/>
              </a:ext>
            </a:extLst>
          </p:cNvPr>
          <p:cNvGrpSpPr/>
          <p:nvPr/>
        </p:nvGrpSpPr>
        <p:grpSpPr>
          <a:xfrm>
            <a:off x="6174321" y="4237293"/>
            <a:ext cx="694080" cy="1032840"/>
            <a:chOff x="6174321" y="4237293"/>
            <a:chExt cx="694080" cy="103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79EFEE4-7F08-4077-AE1E-8F6B3D833103}"/>
                    </a:ext>
                  </a:extLst>
                </p14:cNvPr>
                <p14:cNvContentPartPr/>
                <p14:nvPr/>
              </p14:nvContentPartPr>
              <p14:xfrm>
                <a:off x="6174321" y="4237293"/>
                <a:ext cx="628200" cy="954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79EFEE4-7F08-4077-AE1E-8F6B3D83310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50316" y="4213290"/>
                  <a:ext cx="675969" cy="10021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225AE45-E8CD-40A9-8CDE-0521DB5860C5}"/>
                    </a:ext>
                  </a:extLst>
                </p14:cNvPr>
                <p14:cNvContentPartPr/>
                <p14:nvPr/>
              </p14:nvContentPartPr>
              <p14:xfrm>
                <a:off x="6736281" y="5023893"/>
                <a:ext cx="132120" cy="246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225AE45-E8CD-40A9-8CDE-0521DB5860C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12259" y="4999916"/>
                  <a:ext cx="179923" cy="29395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B7464D-E31C-43D6-A5D6-D5F5ECD3CD4C}"/>
              </a:ext>
            </a:extLst>
          </p:cNvPr>
          <p:cNvGrpSpPr/>
          <p:nvPr/>
        </p:nvGrpSpPr>
        <p:grpSpPr>
          <a:xfrm>
            <a:off x="8661921" y="5279493"/>
            <a:ext cx="1068480" cy="405720"/>
            <a:chOff x="8661921" y="5279493"/>
            <a:chExt cx="106848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02699D3-41FD-41B0-A9A1-FB5BAB689428}"/>
                    </a:ext>
                  </a:extLst>
                </p14:cNvPr>
                <p14:cNvContentPartPr/>
                <p14:nvPr/>
              </p14:nvContentPartPr>
              <p14:xfrm>
                <a:off x="8661921" y="5387493"/>
                <a:ext cx="980640" cy="297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02699D3-41FD-41B0-A9A1-FB5BAB6894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37921" y="5363483"/>
                  <a:ext cx="1028400" cy="3454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560E6A5-D37F-4116-ACA2-71B95FEFD57A}"/>
                    </a:ext>
                  </a:extLst>
                </p14:cNvPr>
                <p14:cNvContentPartPr/>
                <p14:nvPr/>
              </p14:nvContentPartPr>
              <p14:xfrm>
                <a:off x="9470841" y="5279493"/>
                <a:ext cx="184320" cy="57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560E6A5-D37F-4116-ACA2-71B95FEFD57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46778" y="5255593"/>
                  <a:ext cx="232205" cy="1051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8AD91D4-AD2E-427C-B7DF-86524EAA4A13}"/>
                    </a:ext>
                  </a:extLst>
                </p14:cNvPr>
                <p14:cNvContentPartPr/>
                <p14:nvPr/>
              </p14:nvContentPartPr>
              <p14:xfrm>
                <a:off x="9625281" y="5279493"/>
                <a:ext cx="105120" cy="197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8AD91D4-AD2E-427C-B7DF-86524EAA4A1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601281" y="5255493"/>
                  <a:ext cx="152880" cy="24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F92BCF-1961-4897-A372-22C21CC993E7}"/>
              </a:ext>
            </a:extLst>
          </p:cNvPr>
          <p:cNvGrpSpPr/>
          <p:nvPr/>
        </p:nvGrpSpPr>
        <p:grpSpPr>
          <a:xfrm>
            <a:off x="10589001" y="3489933"/>
            <a:ext cx="720000" cy="964080"/>
            <a:chOff x="10589001" y="3489933"/>
            <a:chExt cx="720000" cy="9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8618628-0282-48FE-921B-300E0FDD5F66}"/>
                    </a:ext>
                  </a:extLst>
                </p14:cNvPr>
                <p14:cNvContentPartPr/>
                <p14:nvPr/>
              </p14:nvContentPartPr>
              <p14:xfrm>
                <a:off x="10589001" y="3572373"/>
                <a:ext cx="594360" cy="881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8618628-0282-48FE-921B-300E0FDD5F6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64986" y="3548383"/>
                  <a:ext cx="642149" cy="9293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68376ED-35AE-4240-B596-FA6534864020}"/>
                    </a:ext>
                  </a:extLst>
                </p14:cNvPr>
                <p14:cNvContentPartPr/>
                <p14:nvPr/>
              </p14:nvContentPartPr>
              <p14:xfrm>
                <a:off x="11086881" y="3519453"/>
                <a:ext cx="92520" cy="127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68376ED-35AE-4240-B596-FA65348640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062850" y="3495430"/>
                  <a:ext cx="140342" cy="1756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111AAA-1845-45CA-8730-371591CADFD9}"/>
                    </a:ext>
                  </a:extLst>
                </p14:cNvPr>
                <p14:cNvContentPartPr/>
                <p14:nvPr/>
              </p14:nvContentPartPr>
              <p14:xfrm>
                <a:off x="11178681" y="3489933"/>
                <a:ext cx="130320" cy="117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111AAA-1845-45CA-8730-371591CADFD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154681" y="3465859"/>
                  <a:ext cx="178080" cy="16562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D7882A-A7D0-4EAE-8058-AB27553EFEA4}"/>
              </a:ext>
            </a:extLst>
          </p:cNvPr>
          <p:cNvGrpSpPr/>
          <p:nvPr/>
        </p:nvGrpSpPr>
        <p:grpSpPr>
          <a:xfrm>
            <a:off x="10404321" y="1297533"/>
            <a:ext cx="824760" cy="1377000"/>
            <a:chOff x="10404321" y="1297533"/>
            <a:chExt cx="824760" cy="13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DF12A2E-4253-41E9-91C1-77E142177538}"/>
                    </a:ext>
                  </a:extLst>
                </p14:cNvPr>
                <p14:cNvContentPartPr/>
                <p14:nvPr/>
              </p14:nvContentPartPr>
              <p14:xfrm>
                <a:off x="10433121" y="1454493"/>
                <a:ext cx="795960" cy="1220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DF12A2E-4253-41E9-91C1-77E14217753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09117" y="1430486"/>
                  <a:ext cx="843727" cy="12678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D301EE9-94B0-445E-A5A1-64F3CF890E8A}"/>
                    </a:ext>
                  </a:extLst>
                </p14:cNvPr>
                <p14:cNvContentPartPr/>
                <p14:nvPr/>
              </p14:nvContentPartPr>
              <p14:xfrm>
                <a:off x="10404321" y="1297533"/>
                <a:ext cx="128160" cy="320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D301EE9-94B0-445E-A5A1-64F3CF890E8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380321" y="1273533"/>
                  <a:ext cx="175920" cy="36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9D3C8B-25FE-40CE-B4F4-E5BC8C489738}"/>
              </a:ext>
            </a:extLst>
          </p:cNvPr>
          <p:cNvGrpSpPr/>
          <p:nvPr/>
        </p:nvGrpSpPr>
        <p:grpSpPr>
          <a:xfrm>
            <a:off x="7156761" y="1189533"/>
            <a:ext cx="1397520" cy="465840"/>
            <a:chOff x="7156761" y="1189533"/>
            <a:chExt cx="139752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30C8F5B-60B3-4DE0-B177-90366589E45E}"/>
                    </a:ext>
                  </a:extLst>
                </p14:cNvPr>
                <p14:cNvContentPartPr/>
                <p14:nvPr/>
              </p14:nvContentPartPr>
              <p14:xfrm>
                <a:off x="7198521" y="1189533"/>
                <a:ext cx="1355760" cy="431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30C8F5B-60B3-4DE0-B177-90366589E45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74521" y="1165533"/>
                  <a:ext cx="1403520" cy="47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BD00B25-F1E7-4A65-8ED9-292EFD2C5022}"/>
                    </a:ext>
                  </a:extLst>
                </p14:cNvPr>
                <p14:cNvContentPartPr/>
                <p14:nvPr/>
              </p14:nvContentPartPr>
              <p14:xfrm>
                <a:off x="7156761" y="1474653"/>
                <a:ext cx="191160" cy="180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BD00B25-F1E7-4A65-8ED9-292EFD2C502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32746" y="1450653"/>
                  <a:ext cx="238950" cy="22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D7B61-8ECB-43A6-B8D9-108221133AF3}"/>
              </a:ext>
            </a:extLst>
          </p:cNvPr>
          <p:cNvGrpSpPr/>
          <p:nvPr/>
        </p:nvGrpSpPr>
        <p:grpSpPr>
          <a:xfrm>
            <a:off x="6006921" y="2565813"/>
            <a:ext cx="630000" cy="721800"/>
            <a:chOff x="6006921" y="2565813"/>
            <a:chExt cx="630000" cy="72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37DB677-7270-41B7-A865-2CC5EB85FAF2}"/>
                    </a:ext>
                  </a:extLst>
                </p14:cNvPr>
                <p14:cNvContentPartPr/>
                <p14:nvPr/>
              </p14:nvContentPartPr>
              <p14:xfrm>
                <a:off x="6089361" y="2565813"/>
                <a:ext cx="547560" cy="698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37DB677-7270-41B7-A865-2CC5EB85FAF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65345" y="2541809"/>
                  <a:ext cx="595351" cy="7465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5D42C74-E83F-4AFF-93C9-66E905CFFB1D}"/>
                    </a:ext>
                  </a:extLst>
                </p14:cNvPr>
                <p14:cNvContentPartPr/>
                <p14:nvPr/>
              </p14:nvContentPartPr>
              <p14:xfrm>
                <a:off x="6006921" y="3165573"/>
                <a:ext cx="197640" cy="122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5D42C74-E83F-4AFF-93C9-66E905CFFB1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82877" y="3141549"/>
                  <a:ext cx="245487" cy="16984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2D418C-E044-4864-A1C4-746EE1888335}"/>
                  </a:ext>
                </a:extLst>
              </p14:cNvPr>
              <p14:cNvContentPartPr/>
              <p14:nvPr/>
            </p14:nvContentPartPr>
            <p14:xfrm>
              <a:off x="5246601" y="293133"/>
              <a:ext cx="6100920" cy="2611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2D418C-E044-4864-A1C4-746EE188833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228601" y="275133"/>
                <a:ext cx="6136560" cy="264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69E2A8-84F6-4DC5-9377-CF44DC3D918D}"/>
                  </a:ext>
                </a:extLst>
              </p14:cNvPr>
              <p14:cNvContentPartPr/>
              <p14:nvPr/>
            </p14:nvContentPartPr>
            <p14:xfrm>
              <a:off x="4806681" y="2978733"/>
              <a:ext cx="7151040" cy="3424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69E2A8-84F6-4DC5-9377-CF44DC3D918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88681" y="2960733"/>
                <a:ext cx="7186680" cy="34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39BA33E-08F0-421E-9719-881D9681B3C0}"/>
                  </a:ext>
                </a:extLst>
              </p14:cNvPr>
              <p14:cNvContentPartPr/>
              <p14:nvPr/>
            </p14:nvContentPartPr>
            <p14:xfrm>
              <a:off x="9574881" y="2043093"/>
              <a:ext cx="2588400" cy="1812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39BA33E-08F0-421E-9719-881D9681B3C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556881" y="2025089"/>
                <a:ext cx="2624040" cy="1847887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623E66E4-182F-4639-A28D-1241752FF2CD}"/>
              </a:ext>
            </a:extLst>
          </p:cNvPr>
          <p:cNvGrpSpPr/>
          <p:nvPr/>
        </p:nvGrpSpPr>
        <p:grpSpPr>
          <a:xfrm>
            <a:off x="10066281" y="2162253"/>
            <a:ext cx="691560" cy="464400"/>
            <a:chOff x="10066281" y="2162253"/>
            <a:chExt cx="69156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3ACC02F-1F3C-4F15-877F-86BF57E9E364}"/>
                    </a:ext>
                  </a:extLst>
                </p14:cNvPr>
                <p14:cNvContentPartPr/>
                <p14:nvPr/>
              </p14:nvContentPartPr>
              <p14:xfrm>
                <a:off x="10221801" y="2229933"/>
                <a:ext cx="290160" cy="278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3ACC02F-1F3C-4F15-877F-86BF57E9E36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209801" y="2217928"/>
                  <a:ext cx="313920" cy="3020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88812A4-3CA3-48AD-B68C-147C79859A90}"/>
                    </a:ext>
                  </a:extLst>
                </p14:cNvPr>
                <p14:cNvContentPartPr/>
                <p14:nvPr/>
              </p14:nvContentPartPr>
              <p14:xfrm>
                <a:off x="10147641" y="2438013"/>
                <a:ext cx="313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88812A4-3CA3-48AD-B68C-147C79859A9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135595" y="2420013"/>
                  <a:ext cx="55171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E556AA5-0D26-43CB-B76D-D94B897BFF1D}"/>
                    </a:ext>
                  </a:extLst>
                </p14:cNvPr>
                <p14:cNvContentPartPr/>
                <p14:nvPr/>
              </p14:nvContentPartPr>
              <p14:xfrm>
                <a:off x="10066281" y="2162253"/>
                <a:ext cx="691560" cy="46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E556AA5-0D26-43CB-B76D-D94B897BFF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054279" y="2150241"/>
                  <a:ext cx="715324" cy="4881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B0FDAFC-68A1-4AE3-B376-1AE794DF254D}"/>
              </a:ext>
            </a:extLst>
          </p:cNvPr>
          <p:cNvGrpSpPr/>
          <p:nvPr/>
        </p:nvGrpSpPr>
        <p:grpSpPr>
          <a:xfrm>
            <a:off x="7489041" y="3813933"/>
            <a:ext cx="858600" cy="749520"/>
            <a:chOff x="7489041" y="3813933"/>
            <a:chExt cx="858600" cy="74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0A6967B-522F-4A8E-9943-56F1EB0E9FFB}"/>
                    </a:ext>
                  </a:extLst>
                </p14:cNvPr>
                <p14:cNvContentPartPr/>
                <p14:nvPr/>
              </p14:nvContentPartPr>
              <p14:xfrm>
                <a:off x="7759761" y="4020573"/>
                <a:ext cx="322200" cy="415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0A6967B-522F-4A8E-9943-56F1EB0E9FF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747757" y="4008570"/>
                  <a:ext cx="345969" cy="4388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82CEBC9-6C06-4173-8B91-5F6CE0DC23BA}"/>
                    </a:ext>
                  </a:extLst>
                </p14:cNvPr>
                <p14:cNvContentPartPr/>
                <p14:nvPr/>
              </p14:nvContentPartPr>
              <p14:xfrm>
                <a:off x="7489041" y="3813933"/>
                <a:ext cx="858600" cy="749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82CEBC9-6C06-4173-8B91-5F6CE0DC23B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477039" y="3801933"/>
                  <a:ext cx="882363" cy="77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8805C58-6A78-4ACD-99DA-365C03DBF63E}"/>
                  </a:ext>
                </a:extLst>
              </p14:cNvPr>
              <p14:cNvContentPartPr/>
              <p14:nvPr/>
            </p14:nvContentPartPr>
            <p14:xfrm>
              <a:off x="6056601" y="973173"/>
              <a:ext cx="168840" cy="3823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8805C58-6A78-4ACD-99DA-365C03DBF63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38601" y="955173"/>
                <a:ext cx="20448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03A3CD1-4C26-4BB2-BF42-0F71E1D697CF}"/>
                  </a:ext>
                </a:extLst>
              </p14:cNvPr>
              <p14:cNvContentPartPr/>
              <p14:nvPr/>
            </p14:nvContentPartPr>
            <p14:xfrm>
              <a:off x="5818641" y="825213"/>
              <a:ext cx="702000" cy="641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03A3CD1-4C26-4BB2-BF42-0F71E1D697C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800632" y="807213"/>
                <a:ext cx="737658" cy="677160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375B0FA2-4689-49FF-A6C6-4FC5F5B8EEA2}"/>
              </a:ext>
            </a:extLst>
          </p:cNvPr>
          <p:cNvSpPr txBox="1"/>
          <p:nvPr/>
        </p:nvSpPr>
        <p:spPr>
          <a:xfrm>
            <a:off x="471949" y="293133"/>
            <a:ext cx="59108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GB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1 = </a:t>
            </a:r>
            <a:r>
              <a:rPr lang="hu-HU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Az érdekelt felek szemszögéből</a:t>
            </a:r>
          </a:p>
          <a:p>
            <a:pPr defTabSz="914446">
              <a:defRPr/>
            </a:pPr>
            <a:r>
              <a:rPr lang="en-GB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2 = </a:t>
            </a:r>
            <a:r>
              <a:rPr lang="hu-HU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A használók szemszögéből</a:t>
            </a:r>
          </a:p>
          <a:p>
            <a:pPr defTabSz="914446">
              <a:defRPr/>
            </a:pPr>
            <a:r>
              <a:rPr lang="en-GB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3 = </a:t>
            </a:r>
            <a:r>
              <a:rPr lang="hu-HU" sz="3200" b="1" dirty="0">
                <a:solidFill>
                  <a:prstClr val="white"/>
                </a:solidFill>
                <a:latin typeface="Univers Condensed" panose="020B0506020202050204" pitchFamily="34" charset="0"/>
              </a:rPr>
              <a:t>A könyvtár szemszögéből</a:t>
            </a:r>
            <a:endParaRPr lang="en-GB" sz="3200" b="1" dirty="0">
              <a:solidFill>
                <a:prstClr val="white"/>
              </a:solidFill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71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248DD7-C8AF-41D3-8AD6-DDD2BF3E9822}"/>
              </a:ext>
            </a:extLst>
          </p:cNvPr>
          <p:cNvCxnSpPr>
            <a:cxnSpLocks/>
          </p:cNvCxnSpPr>
          <p:nvPr/>
        </p:nvCxnSpPr>
        <p:spPr>
          <a:xfrm>
            <a:off x="988830" y="5987895"/>
            <a:ext cx="10683949" cy="0"/>
          </a:xfrm>
          <a:prstGeom prst="straightConnector1">
            <a:avLst/>
          </a:prstGeom>
          <a:ln w="63500" cmpd="sng">
            <a:solidFill>
              <a:srgbClr val="2F86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C5F35D-DF5D-46E0-AC45-59916D1AECE1}"/>
              </a:ext>
            </a:extLst>
          </p:cNvPr>
          <p:cNvCxnSpPr>
            <a:cxnSpLocks/>
          </p:cNvCxnSpPr>
          <p:nvPr/>
        </p:nvCxnSpPr>
        <p:spPr>
          <a:xfrm flipV="1">
            <a:off x="988829" y="1201479"/>
            <a:ext cx="0" cy="4786416"/>
          </a:xfrm>
          <a:prstGeom prst="straightConnector1">
            <a:avLst/>
          </a:prstGeom>
          <a:ln w="63500" cmpd="sng">
            <a:solidFill>
              <a:srgbClr val="2F86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B68E021-CEE1-480D-86B4-39B02C4C4E52}"/>
              </a:ext>
            </a:extLst>
          </p:cNvPr>
          <p:cNvSpPr txBox="1"/>
          <p:nvPr/>
        </p:nvSpPr>
        <p:spPr>
          <a:xfrm>
            <a:off x="5656522" y="5987896"/>
            <a:ext cx="106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2">
              <a:defRPr/>
            </a:pPr>
            <a:r>
              <a:rPr lang="hu-H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</a:t>
            </a:r>
            <a:endParaRPr lang="en-GB" sz="2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12FE2-6785-45C4-9034-FB40C6526EDD}"/>
              </a:ext>
            </a:extLst>
          </p:cNvPr>
          <p:cNvSpPr txBox="1"/>
          <p:nvPr/>
        </p:nvSpPr>
        <p:spPr>
          <a:xfrm>
            <a:off x="358168" y="2618378"/>
            <a:ext cx="615553" cy="143985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914492">
              <a:defRPr/>
            </a:pPr>
            <a:r>
              <a:rPr lang="hu-H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</a:t>
            </a:r>
            <a:endParaRPr lang="en-GB" sz="2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421685-20D9-0A9B-9B8C-BAB104A12A99}"/>
              </a:ext>
            </a:extLst>
          </p:cNvPr>
          <p:cNvGrpSpPr/>
          <p:nvPr/>
        </p:nvGrpSpPr>
        <p:grpSpPr>
          <a:xfrm>
            <a:off x="3508850" y="3591611"/>
            <a:ext cx="3210927" cy="969656"/>
            <a:chOff x="5263275" y="5387416"/>
            <a:chExt cx="4816390" cy="145448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D3823D8-3B77-4422-A090-152EACD79F78}"/>
                </a:ext>
              </a:extLst>
            </p:cNvPr>
            <p:cNvSpPr/>
            <p:nvPr/>
          </p:nvSpPr>
          <p:spPr>
            <a:xfrm>
              <a:off x="7379665" y="5941900"/>
              <a:ext cx="2700000" cy="90000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Készségek</a:t>
              </a:r>
              <a:endParaRPr lang="hu-HU" sz="21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Arrow: Curved Down 20">
              <a:extLst>
                <a:ext uri="{FF2B5EF4-FFF2-40B4-BE49-F238E27FC236}">
                  <a16:creationId xmlns:a16="http://schemas.microsoft.com/office/drawing/2014/main" id="{C1B90C0C-B39A-42DB-B4CE-89FCAFFE6D99}"/>
                </a:ext>
              </a:extLst>
            </p:cNvPr>
            <p:cNvSpPr/>
            <p:nvPr/>
          </p:nvSpPr>
          <p:spPr>
            <a:xfrm rot="20400000">
              <a:off x="5263275" y="5387416"/>
              <a:ext cx="2565755" cy="797970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2E5F76-BCCE-21C8-D19D-5AF1CB6A06D7}"/>
              </a:ext>
            </a:extLst>
          </p:cNvPr>
          <p:cNvGrpSpPr/>
          <p:nvPr/>
        </p:nvGrpSpPr>
        <p:grpSpPr>
          <a:xfrm>
            <a:off x="1727554" y="4265344"/>
            <a:ext cx="3183922" cy="895923"/>
            <a:chOff x="2591330" y="6398015"/>
            <a:chExt cx="4775883" cy="13438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2DC4D6C-2D64-4360-AE36-FC3B1A7A6F8D}"/>
                </a:ext>
              </a:extLst>
            </p:cNvPr>
            <p:cNvSpPr/>
            <p:nvPr/>
          </p:nvSpPr>
          <p:spPr>
            <a:xfrm>
              <a:off x="4667213" y="6841900"/>
              <a:ext cx="2700000" cy="90000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Tudás</a:t>
              </a:r>
              <a:endParaRPr lang="hu-HU" sz="21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Arrow: Curved Down 2">
              <a:extLst>
                <a:ext uri="{FF2B5EF4-FFF2-40B4-BE49-F238E27FC236}">
                  <a16:creationId xmlns:a16="http://schemas.microsoft.com/office/drawing/2014/main" id="{EEF97A27-CB10-12DA-8804-266CA9EA2EC3}"/>
                </a:ext>
              </a:extLst>
            </p:cNvPr>
            <p:cNvSpPr/>
            <p:nvPr/>
          </p:nvSpPr>
          <p:spPr>
            <a:xfrm rot="20400000">
              <a:off x="2591330" y="6398015"/>
              <a:ext cx="2565755" cy="727804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91BC32-F02B-DA2A-05E5-7E817C65EEBC}"/>
              </a:ext>
            </a:extLst>
          </p:cNvPr>
          <p:cNvSpPr/>
          <p:nvPr/>
        </p:nvSpPr>
        <p:spPr>
          <a:xfrm>
            <a:off x="1175839" y="5241525"/>
            <a:ext cx="1920000" cy="600000"/>
          </a:xfrm>
          <a:prstGeom prst="roundRect">
            <a:avLst/>
          </a:prstGeom>
          <a:solidFill>
            <a:srgbClr val="2F8662"/>
          </a:solidFill>
          <a:ln>
            <a:solidFill>
              <a:srgbClr val="2F86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r>
              <a:rPr lang="hu-H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Tudatosság</a:t>
            </a:r>
            <a:endParaRPr lang="hu-HU" sz="293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85F5EA-FEEC-D758-481F-9B023BDA65C1}"/>
              </a:ext>
            </a:extLst>
          </p:cNvPr>
          <p:cNvGrpSpPr/>
          <p:nvPr/>
        </p:nvGrpSpPr>
        <p:grpSpPr>
          <a:xfrm>
            <a:off x="5298145" y="2943039"/>
            <a:ext cx="3213331" cy="931663"/>
            <a:chOff x="7947217" y="4414558"/>
            <a:chExt cx="4819996" cy="139749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A01CBBE-7563-416E-BFF0-6BC7A60CD1EC}"/>
                </a:ext>
              </a:extLst>
            </p:cNvPr>
            <p:cNvSpPr/>
            <p:nvPr/>
          </p:nvSpPr>
          <p:spPr>
            <a:xfrm>
              <a:off x="10067213" y="4912052"/>
              <a:ext cx="2700000" cy="90000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Attitűdök</a:t>
              </a:r>
              <a:endParaRPr lang="hu-HU" sz="21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Arrow: Curved Down 6">
              <a:extLst>
                <a:ext uri="{FF2B5EF4-FFF2-40B4-BE49-F238E27FC236}">
                  <a16:creationId xmlns:a16="http://schemas.microsoft.com/office/drawing/2014/main" id="{127D3264-21EA-066E-9E09-9070D3EBE550}"/>
                </a:ext>
              </a:extLst>
            </p:cNvPr>
            <p:cNvSpPr/>
            <p:nvPr/>
          </p:nvSpPr>
          <p:spPr>
            <a:xfrm rot="20400000">
              <a:off x="7947217" y="4414558"/>
              <a:ext cx="2565755" cy="797970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0DC29D-D96D-66D8-75A5-EA4B0D10B5E4}"/>
              </a:ext>
            </a:extLst>
          </p:cNvPr>
          <p:cNvGrpSpPr/>
          <p:nvPr/>
        </p:nvGrpSpPr>
        <p:grpSpPr>
          <a:xfrm>
            <a:off x="7087441" y="2263220"/>
            <a:ext cx="3224035" cy="946227"/>
            <a:chOff x="10631161" y="3394830"/>
            <a:chExt cx="4836052" cy="14193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D7CCB45-3179-4C31-99CB-CD77B585C6A4}"/>
                </a:ext>
              </a:extLst>
            </p:cNvPr>
            <p:cNvSpPr/>
            <p:nvPr/>
          </p:nvSpPr>
          <p:spPr>
            <a:xfrm>
              <a:off x="12767213" y="3914170"/>
              <a:ext cx="2700000" cy="90000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Magatartás</a:t>
              </a:r>
              <a:endParaRPr lang="hu-HU" sz="21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Arrow: Curved Down 7">
              <a:extLst>
                <a:ext uri="{FF2B5EF4-FFF2-40B4-BE49-F238E27FC236}">
                  <a16:creationId xmlns:a16="http://schemas.microsoft.com/office/drawing/2014/main" id="{708F5DC7-E7B8-728B-1223-D2E7BA067ECD}"/>
                </a:ext>
              </a:extLst>
            </p:cNvPr>
            <p:cNvSpPr/>
            <p:nvPr/>
          </p:nvSpPr>
          <p:spPr>
            <a:xfrm rot="20400000">
              <a:off x="10631161" y="3394830"/>
              <a:ext cx="2565754" cy="797971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3D3FD4-3EC2-224B-0847-D7C0D0AF86F5}"/>
              </a:ext>
            </a:extLst>
          </p:cNvPr>
          <p:cNvGrpSpPr/>
          <p:nvPr/>
        </p:nvGrpSpPr>
        <p:grpSpPr>
          <a:xfrm>
            <a:off x="8877597" y="1613412"/>
            <a:ext cx="3242488" cy="948193"/>
            <a:chOff x="13316396" y="2420118"/>
            <a:chExt cx="4863732" cy="142228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631164A-31B7-4032-B1E6-C445A024FD14}"/>
                </a:ext>
              </a:extLst>
            </p:cNvPr>
            <p:cNvSpPr/>
            <p:nvPr/>
          </p:nvSpPr>
          <p:spPr>
            <a:xfrm>
              <a:off x="15480128" y="2942407"/>
              <a:ext cx="2700000" cy="90000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feltételek változása</a:t>
              </a:r>
            </a:p>
          </p:txBody>
        </p:sp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A4822339-D78E-5FFA-EBA4-0CDFB8BF3100}"/>
                </a:ext>
              </a:extLst>
            </p:cNvPr>
            <p:cNvSpPr/>
            <p:nvPr/>
          </p:nvSpPr>
          <p:spPr>
            <a:xfrm rot="20400000">
              <a:off x="13316396" y="2420118"/>
              <a:ext cx="2565754" cy="797970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C6C6960-F5C2-D821-9F01-662F9B7E04EF}"/>
              </a:ext>
            </a:extLst>
          </p:cNvPr>
          <p:cNvSpPr txBox="1"/>
          <p:nvPr/>
        </p:nvSpPr>
        <p:spPr>
          <a:xfrm>
            <a:off x="1157449" y="415129"/>
            <a:ext cx="905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hu-HU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nivers Condensed" panose="020B0506020202050204" pitchFamily="34" charset="0"/>
              </a:rPr>
              <a:t>Hogyan történik a változás</a:t>
            </a:r>
            <a:r>
              <a:rPr lang="en-US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nivers Condensed" panose="020B0506020202050204" pitchFamily="34" charset="0"/>
              </a:rPr>
              <a:t>?</a:t>
            </a:r>
            <a:endParaRPr lang="en-GB" sz="4000" b="1" dirty="0">
              <a:solidFill>
                <a:prstClr val="black">
                  <a:lumMod val="75000"/>
                  <a:lumOff val="25000"/>
                </a:prstClr>
              </a:solidFill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248DD7-C8AF-41D3-8AD6-DDD2BF3E9822}"/>
              </a:ext>
            </a:extLst>
          </p:cNvPr>
          <p:cNvCxnSpPr>
            <a:cxnSpLocks/>
          </p:cNvCxnSpPr>
          <p:nvPr/>
        </p:nvCxnSpPr>
        <p:spPr>
          <a:xfrm>
            <a:off x="988830" y="5987895"/>
            <a:ext cx="10683949" cy="0"/>
          </a:xfrm>
          <a:prstGeom prst="straightConnector1">
            <a:avLst/>
          </a:prstGeom>
          <a:ln w="63500" cmpd="sng">
            <a:solidFill>
              <a:srgbClr val="2F86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C5F35D-DF5D-46E0-AC45-59916D1AECE1}"/>
              </a:ext>
            </a:extLst>
          </p:cNvPr>
          <p:cNvCxnSpPr>
            <a:cxnSpLocks/>
          </p:cNvCxnSpPr>
          <p:nvPr/>
        </p:nvCxnSpPr>
        <p:spPr>
          <a:xfrm flipV="1">
            <a:off x="988829" y="1201479"/>
            <a:ext cx="0" cy="4786416"/>
          </a:xfrm>
          <a:prstGeom prst="straightConnector1">
            <a:avLst/>
          </a:prstGeom>
          <a:ln w="63500" cmpd="sng">
            <a:solidFill>
              <a:srgbClr val="2F86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B68E021-CEE1-480D-86B4-39B02C4C4E52}"/>
              </a:ext>
            </a:extLst>
          </p:cNvPr>
          <p:cNvSpPr txBox="1"/>
          <p:nvPr/>
        </p:nvSpPr>
        <p:spPr>
          <a:xfrm>
            <a:off x="5656522" y="5987896"/>
            <a:ext cx="106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2">
              <a:defRPr/>
            </a:pPr>
            <a:r>
              <a:rPr lang="hu-H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</a:t>
            </a:r>
            <a:endParaRPr lang="en-GB" sz="2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12FE2-6785-45C4-9034-FB40C6526EDD}"/>
              </a:ext>
            </a:extLst>
          </p:cNvPr>
          <p:cNvSpPr txBox="1"/>
          <p:nvPr/>
        </p:nvSpPr>
        <p:spPr>
          <a:xfrm>
            <a:off x="311722" y="2595214"/>
            <a:ext cx="615553" cy="143985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914492">
              <a:defRPr/>
            </a:pPr>
            <a:r>
              <a:rPr lang="hu-H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</a:t>
            </a:r>
            <a:endParaRPr lang="en-GB" sz="2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421685-20D9-0A9B-9B8C-BAB104A12A99}"/>
              </a:ext>
            </a:extLst>
          </p:cNvPr>
          <p:cNvGrpSpPr/>
          <p:nvPr/>
        </p:nvGrpSpPr>
        <p:grpSpPr>
          <a:xfrm>
            <a:off x="3508850" y="3591611"/>
            <a:ext cx="3424401" cy="1119347"/>
            <a:chOff x="5263275" y="5387416"/>
            <a:chExt cx="5136602" cy="167902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D3823D8-3B77-4422-A090-152EACD79F78}"/>
                </a:ext>
              </a:extLst>
            </p:cNvPr>
            <p:cNvSpPr/>
            <p:nvPr/>
          </p:nvSpPr>
          <p:spPr>
            <a:xfrm>
              <a:off x="7367212" y="5902977"/>
              <a:ext cx="3032665" cy="116346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Tudom, hogyan kell használni az s-</a:t>
              </a:r>
              <a:r>
                <a:rPr lang="hu-HU" sz="16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phone</a:t>
              </a:r>
              <a:r>
                <a:rPr lang="hu-HU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</a:t>
              </a:r>
            </a:p>
          </p:txBody>
        </p:sp>
        <p:sp>
          <p:nvSpPr>
            <p:cNvPr id="21" name="Arrow: Curved Down 20">
              <a:extLst>
                <a:ext uri="{FF2B5EF4-FFF2-40B4-BE49-F238E27FC236}">
                  <a16:creationId xmlns:a16="http://schemas.microsoft.com/office/drawing/2014/main" id="{C1B90C0C-B39A-42DB-B4CE-89FCAFFE6D99}"/>
                </a:ext>
              </a:extLst>
            </p:cNvPr>
            <p:cNvSpPr/>
            <p:nvPr/>
          </p:nvSpPr>
          <p:spPr>
            <a:xfrm rot="20400000">
              <a:off x="5263275" y="5387416"/>
              <a:ext cx="2565755" cy="797970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2E5F76-BCCE-21C8-D19D-5AF1CB6A06D7}"/>
              </a:ext>
            </a:extLst>
          </p:cNvPr>
          <p:cNvGrpSpPr/>
          <p:nvPr/>
        </p:nvGrpSpPr>
        <p:grpSpPr>
          <a:xfrm>
            <a:off x="1727554" y="4265344"/>
            <a:ext cx="3183922" cy="895923"/>
            <a:chOff x="2591330" y="6398015"/>
            <a:chExt cx="4775883" cy="13438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2DC4D6C-2D64-4360-AE36-FC3B1A7A6F8D}"/>
                </a:ext>
              </a:extLst>
            </p:cNvPr>
            <p:cNvSpPr/>
            <p:nvPr/>
          </p:nvSpPr>
          <p:spPr>
            <a:xfrm>
              <a:off x="4667213" y="6841900"/>
              <a:ext cx="2700000" cy="90000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160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Többet tudok az s-</a:t>
              </a:r>
              <a:r>
                <a:rPr lang="hu-HU" sz="1600" dirty="0" err="1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phone</a:t>
              </a:r>
              <a:r>
                <a:rPr lang="hu-HU" sz="160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</a:t>
              </a:r>
              <a:r>
                <a:rPr lang="hu-HU" sz="1600" dirty="0" err="1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ról</a:t>
              </a:r>
              <a:endParaRPr lang="hu-HU" sz="16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" name="Arrow: Curved Down 2">
              <a:extLst>
                <a:ext uri="{FF2B5EF4-FFF2-40B4-BE49-F238E27FC236}">
                  <a16:creationId xmlns:a16="http://schemas.microsoft.com/office/drawing/2014/main" id="{EEF97A27-CB10-12DA-8804-266CA9EA2EC3}"/>
                </a:ext>
              </a:extLst>
            </p:cNvPr>
            <p:cNvSpPr/>
            <p:nvPr/>
          </p:nvSpPr>
          <p:spPr>
            <a:xfrm rot="20400000">
              <a:off x="2591330" y="6398015"/>
              <a:ext cx="2565755" cy="727804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91BC32-F02B-DA2A-05E5-7E817C65EEBC}"/>
              </a:ext>
            </a:extLst>
          </p:cNvPr>
          <p:cNvSpPr/>
          <p:nvPr/>
        </p:nvSpPr>
        <p:spPr>
          <a:xfrm>
            <a:off x="1175839" y="5241525"/>
            <a:ext cx="1920000" cy="600000"/>
          </a:xfrm>
          <a:prstGeom prst="roundRect">
            <a:avLst/>
          </a:prstGeom>
          <a:solidFill>
            <a:srgbClr val="2F8662"/>
          </a:solidFill>
          <a:ln>
            <a:solidFill>
              <a:srgbClr val="2F86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r>
              <a:rPr lang="hu-HU" sz="1333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Tudom, hogy léteznek okostelefonok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85F5EA-FEEC-D758-481F-9B023BDA65C1}"/>
              </a:ext>
            </a:extLst>
          </p:cNvPr>
          <p:cNvGrpSpPr/>
          <p:nvPr/>
        </p:nvGrpSpPr>
        <p:grpSpPr>
          <a:xfrm>
            <a:off x="5441379" y="2895359"/>
            <a:ext cx="3213331" cy="1189685"/>
            <a:chOff x="7947217" y="4414558"/>
            <a:chExt cx="4819996" cy="178452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A01CBBE-7563-416E-BFF0-6BC7A60CD1EC}"/>
                </a:ext>
              </a:extLst>
            </p:cNvPr>
            <p:cNvSpPr/>
            <p:nvPr/>
          </p:nvSpPr>
          <p:spPr>
            <a:xfrm>
              <a:off x="10067213" y="4688975"/>
              <a:ext cx="2700000" cy="151011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Azt hiszem, az s-</a:t>
              </a:r>
              <a:r>
                <a:rPr lang="hu-HU" sz="16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phone</a:t>
              </a:r>
              <a:r>
                <a:rPr lang="hu-HU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hasznos számomra</a:t>
              </a:r>
            </a:p>
          </p:txBody>
        </p:sp>
        <p:sp>
          <p:nvSpPr>
            <p:cNvPr id="7" name="Arrow: Curved Down 6">
              <a:extLst>
                <a:ext uri="{FF2B5EF4-FFF2-40B4-BE49-F238E27FC236}">
                  <a16:creationId xmlns:a16="http://schemas.microsoft.com/office/drawing/2014/main" id="{127D3264-21EA-066E-9E09-9070D3EBE550}"/>
                </a:ext>
              </a:extLst>
            </p:cNvPr>
            <p:cNvSpPr/>
            <p:nvPr/>
          </p:nvSpPr>
          <p:spPr>
            <a:xfrm rot="20400000">
              <a:off x="7947217" y="4414558"/>
              <a:ext cx="2565755" cy="797970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0DC29D-D96D-66D8-75A5-EA4B0D10B5E4}"/>
              </a:ext>
            </a:extLst>
          </p:cNvPr>
          <p:cNvGrpSpPr/>
          <p:nvPr/>
        </p:nvGrpSpPr>
        <p:grpSpPr>
          <a:xfrm>
            <a:off x="7087441" y="2263220"/>
            <a:ext cx="3232645" cy="1066389"/>
            <a:chOff x="10631161" y="3394830"/>
            <a:chExt cx="4848967" cy="159958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D7CCB45-3179-4C31-99CB-CD77B585C6A4}"/>
                </a:ext>
              </a:extLst>
            </p:cNvPr>
            <p:cNvSpPr/>
            <p:nvPr/>
          </p:nvSpPr>
          <p:spPr>
            <a:xfrm>
              <a:off x="12780128" y="3852352"/>
              <a:ext cx="2700000" cy="1142061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160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Minden nap használom az s-</a:t>
              </a:r>
              <a:r>
                <a:rPr lang="hu-HU" sz="1600" dirty="0" err="1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phone</a:t>
              </a:r>
              <a:r>
                <a:rPr lang="hu-HU" sz="160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-t</a:t>
              </a:r>
            </a:p>
          </p:txBody>
        </p:sp>
        <p:sp>
          <p:nvSpPr>
            <p:cNvPr id="8" name="Arrow: Curved Down 7">
              <a:extLst>
                <a:ext uri="{FF2B5EF4-FFF2-40B4-BE49-F238E27FC236}">
                  <a16:creationId xmlns:a16="http://schemas.microsoft.com/office/drawing/2014/main" id="{708F5DC7-E7B8-728B-1223-D2E7BA067ECD}"/>
                </a:ext>
              </a:extLst>
            </p:cNvPr>
            <p:cNvSpPr/>
            <p:nvPr/>
          </p:nvSpPr>
          <p:spPr>
            <a:xfrm rot="20400000">
              <a:off x="10631161" y="3394830"/>
              <a:ext cx="2565754" cy="797971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3D3FD4-3EC2-224B-0847-D7C0D0AF86F5}"/>
              </a:ext>
            </a:extLst>
          </p:cNvPr>
          <p:cNvGrpSpPr/>
          <p:nvPr/>
        </p:nvGrpSpPr>
        <p:grpSpPr>
          <a:xfrm>
            <a:off x="8877597" y="1613412"/>
            <a:ext cx="3242488" cy="948193"/>
            <a:chOff x="13316396" y="2420118"/>
            <a:chExt cx="4863732" cy="142228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631164A-31B7-4032-B1E6-C445A024FD14}"/>
                </a:ext>
              </a:extLst>
            </p:cNvPr>
            <p:cNvSpPr/>
            <p:nvPr/>
          </p:nvSpPr>
          <p:spPr>
            <a:xfrm>
              <a:off x="15480128" y="2942407"/>
              <a:ext cx="2700000" cy="900000"/>
            </a:xfrm>
            <a:prstGeom prst="roundRect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hu-HU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Kevésbé vagyok elszigetelt</a:t>
              </a:r>
            </a:p>
          </p:txBody>
        </p:sp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A4822339-D78E-5FFA-EBA4-0CDFB8BF3100}"/>
                </a:ext>
              </a:extLst>
            </p:cNvPr>
            <p:cNvSpPr/>
            <p:nvPr/>
          </p:nvSpPr>
          <p:spPr>
            <a:xfrm rot="20400000">
              <a:off x="13316396" y="2420118"/>
              <a:ext cx="2565754" cy="797970"/>
            </a:xfrm>
            <a:prstGeom prst="curvedDownArrow">
              <a:avLst/>
            </a:prstGeom>
            <a:solidFill>
              <a:srgbClr val="2F8662"/>
            </a:solidFill>
            <a:ln>
              <a:solidFill>
                <a:srgbClr val="2F86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endPara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525FF0-EFD5-EAF6-CD1C-47004329D365}"/>
              </a:ext>
            </a:extLst>
          </p:cNvPr>
          <p:cNvSpPr txBox="1"/>
          <p:nvPr/>
        </p:nvSpPr>
        <p:spPr>
          <a:xfrm>
            <a:off x="1019608" y="284622"/>
            <a:ext cx="1015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hu-HU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Univers Condensed" panose="020B0506020202050204" pitchFamily="34" charset="0"/>
              </a:rPr>
              <a:t>Példa: Okostelefon-használat képzés</a:t>
            </a:r>
          </a:p>
        </p:txBody>
      </p:sp>
    </p:spTree>
    <p:extLst>
      <p:ext uri="{BB962C8B-B14F-4D97-AF65-F5344CB8AC3E}">
        <p14:creationId xmlns:p14="http://schemas.microsoft.com/office/powerpoint/2010/main" val="19200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3200" dirty="0"/>
              <a:t>Mérés és értékelés – miért?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3200" dirty="0"/>
              <a:t>A hatás értékelése és bemutatása – kihívások és megoldások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3200" dirty="0"/>
              <a:t>Közösségközpontú logikai modell, mint mérési és értékelési keret, valamint a könyvtárak hatásának bemutatása</a:t>
            </a:r>
          </a:p>
          <a:p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1" y="552450"/>
            <a:ext cx="10515599" cy="700269"/>
          </a:xfrm>
        </p:spPr>
        <p:txBody>
          <a:bodyPr>
            <a:noAutofit/>
          </a:bodyPr>
          <a:lstStyle/>
          <a:p>
            <a:r>
              <a:rPr lang="hu-HU" sz="4400" dirty="0"/>
              <a:t>Társadalmi hasznosság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551129" y="6305798"/>
            <a:ext cx="7985760" cy="337670"/>
          </a:xfrm>
        </p:spPr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8467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1" y="228577"/>
            <a:ext cx="10515599" cy="1024142"/>
          </a:xfrm>
        </p:spPr>
        <p:txBody>
          <a:bodyPr>
            <a:normAutofit fontScale="85000" lnSpcReduction="20000"/>
          </a:bodyPr>
          <a:lstStyle/>
          <a:p>
            <a:r>
              <a:rPr lang="hu-HU" sz="4600" dirty="0"/>
              <a:t>Hogyan határozzuk meg az  eredményeket (output)?</a:t>
            </a:r>
          </a:p>
          <a:p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CA548D5-2A5D-4345-F732-7D631AB9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9" y="1234848"/>
            <a:ext cx="11960963" cy="44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64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Autofit/>
          </a:bodyPr>
          <a:lstStyle/>
          <a:p>
            <a:r>
              <a:rPr lang="hu-HU" sz="4000" dirty="0"/>
              <a:t>Egy projekt eredménye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hu-HU" sz="2400" dirty="0">
                <a:hlinkClick r:id="rId2"/>
              </a:rPr>
              <a:t>https://www.projectoutcome.org/</a:t>
            </a:r>
            <a:r>
              <a:rPr lang="hu-HU" sz="2400" dirty="0"/>
              <a:t> </a:t>
            </a:r>
          </a:p>
          <a:p>
            <a:endParaRPr lang="hu-HU" sz="2400" dirty="0"/>
          </a:p>
          <a:p>
            <a:r>
              <a:rPr lang="hu-HU" sz="2400" dirty="0"/>
              <a:t>A Project </a:t>
            </a:r>
            <a:r>
              <a:rPr lang="hu-HU" sz="2400" dirty="0" err="1"/>
              <a:t>Outcome</a:t>
            </a:r>
            <a:r>
              <a:rPr lang="hu-HU" sz="2400" dirty="0"/>
              <a:t> egy ingyenes eszköz, amelynek célja, hogy segítse a közkönyvtárakat az alapvető könyvtári szolgáltatások és programok hatásának megértésében és megosztásában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FC7B127-A976-9911-52E7-7CEF8EDEE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6954"/>
            <a:ext cx="5912919" cy="3964092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453668D2-84A4-38C9-0E81-F66F252E693F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0820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66D60D11-8633-6F34-1CB0-BDD1F755EE8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4000" dirty="0"/>
              <a:t>Hatásvizsgálat</a:t>
            </a:r>
          </a:p>
          <a:p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>
            <a:normAutofit fontScale="85000" lnSpcReduction="10000"/>
          </a:bodyPr>
          <a:lstStyle/>
          <a:p>
            <a:endParaRPr lang="hu-HU" dirty="0"/>
          </a:p>
          <a:p>
            <a:r>
              <a:rPr lang="hu-HU" sz="2400" dirty="0">
                <a:hlinkClick r:id="rId2"/>
              </a:rPr>
              <a:t>https://www.ala.org/pla/data/impactsurvey</a:t>
            </a:r>
            <a:endParaRPr lang="hu-HU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hu-HU" sz="2400" dirty="0"/>
              <a:t>Egy olyan eszköz, amely lehetővé teszi a (köz)könyvtárak számára, hogy megtudják, hogy milyen hatás mérhető a technológiához és az internethez, az online forrásokhoz és a digitális írástudással kapcsolatos képzéshez való ingyenes hozzáférésből</a:t>
            </a:r>
          </a:p>
          <a:p>
            <a:endParaRPr lang="hu-HU" sz="2400" dirty="0"/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A181DC9-3F28-0B86-3538-0B4B17F87EDB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7018978-95FA-8021-9876-AAB0977EF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1510"/>
            <a:ext cx="5786300" cy="62302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603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1" y="1477108"/>
            <a:ext cx="10515599" cy="4369777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Hány regisztrált felhasználója van?</a:t>
            </a:r>
          </a:p>
          <a:p>
            <a:r>
              <a:rPr lang="hu-HU" dirty="0"/>
              <a:t>Hány fizikai látogatója van?</a:t>
            </a:r>
          </a:p>
          <a:p>
            <a:r>
              <a:rPr lang="hu-HU" dirty="0"/>
              <a:t>Hogyan változtak ezek a számok az évek során?</a:t>
            </a:r>
          </a:p>
          <a:p>
            <a:r>
              <a:rPr lang="hu-HU" dirty="0"/>
              <a:t>A közösséged hány százaléka használja rendszeresen a könyvtáradat?</a:t>
            </a:r>
          </a:p>
          <a:p>
            <a:r>
              <a:rPr lang="hu-HU" dirty="0"/>
              <a:t>Hányan férnek hozzá az internethez a könyvtárukon keresztül?</a:t>
            </a:r>
          </a:p>
          <a:p>
            <a:r>
              <a:rPr lang="hu-HU" dirty="0"/>
              <a:t>Hányan vesznek részt a könyvtáruk által szervezett eseményeken?</a:t>
            </a:r>
          </a:p>
          <a:p>
            <a:r>
              <a:rPr lang="hu-HU" dirty="0"/>
              <a:t>Hány embert képeztek ki tavaly?</a:t>
            </a:r>
          </a:p>
          <a:p>
            <a:r>
              <a:rPr lang="hu-HU" dirty="0"/>
              <a:t>Hány embert lehet elérni oktatási projektek megvalósításakor?</a:t>
            </a:r>
          </a:p>
          <a:p>
            <a:r>
              <a:rPr lang="hu-HU" dirty="0"/>
              <a:t>…</a:t>
            </a:r>
          </a:p>
          <a:p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Autofit/>
          </a:bodyPr>
          <a:lstStyle/>
          <a:p>
            <a:r>
              <a:rPr lang="hu-HU" sz="4000" dirty="0"/>
              <a:t>Könyvtári statisztika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/>
              <a:t>Valóságos könyvtár – könyvtári valóság VI. 2023. november 28.</a:t>
            </a:r>
          </a:p>
          <a:p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E4F0A4F6-DC92-EEED-5B94-46539BEBFCC7}"/>
              </a:ext>
            </a:extLst>
          </p:cNvPr>
          <p:cNvSpPr txBox="1"/>
          <p:nvPr/>
        </p:nvSpPr>
        <p:spPr>
          <a:xfrm>
            <a:off x="7693270" y="228577"/>
            <a:ext cx="3220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/>
              <a:t>ISO 2789:2022</a:t>
            </a:r>
          </a:p>
        </p:txBody>
      </p:sp>
    </p:spTree>
    <p:extLst>
      <p:ext uri="{BB962C8B-B14F-4D97-AF65-F5344CB8AC3E}">
        <p14:creationId xmlns:p14="http://schemas.microsoft.com/office/powerpoint/2010/main" val="1363678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2800" spc="-29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működési eredmények figyelemmel kísérése hasonló szervezetek szabványai és adatai alapján
Az időbeli trendek és az innováció hatásainak nyomon követése
Alapot biztosítani a tervezéshez, a döntéshozatalhoz, a szolgáltatás minőségének javításához és az eredményekről való visszajelzéshez
A nemzeti vagy regionális szervezetek tájékoztatása támogatási, finanszírozási és ellenőrzési szerepükről
A felhasználók által igénybe vett könyvtári szolgáltatások értékének bemutatása, beleértve a felhasználók számára a jövő generációinak potenciális értékét</a:t>
            </a:r>
            <a:endParaRPr lang="hu-HU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Autofit/>
          </a:bodyPr>
          <a:lstStyle/>
          <a:p>
            <a:r>
              <a:rPr lang="hu-HU" sz="4000" dirty="0"/>
              <a:t>A statisztikai adatok használata 1.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7126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hu-HU" sz="2800" spc="-2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INPUTOK számlálása – megmutatja a politikai döntéshozók és finanszírozók elkötelezettségét a könyvtárakban
OUTPUT-ok számlálása - megmutatja, hogy a szolgáltatások megfelelőek-e a kiszolgálandó lakosság számára; mely szolgáltatásokat használják a leggyakrabban; szükség van-e a szolgáltatások módosítására
Az INPUTS és OUTPUTS adatok összehasonlítása - megmutatja, hogy a könyvtárak költséghatékony módon szervezik-e szolgáltatásaikat</a:t>
            </a:r>
          </a:p>
          <a:p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 statisztikai adatok használata 2.</a:t>
            </a:r>
          </a:p>
          <a:p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2867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A könyvtárak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hatékony vezetése</a:t>
            </a:r>
          </a:p>
          <a:p>
            <a:r>
              <a:rPr lang="hu-HU" dirty="0"/>
              <a:t>Az erőforrások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elosztása és megosztása </a:t>
            </a:r>
            <a:r>
              <a:rPr lang="hu-HU" dirty="0"/>
              <a:t>a közösségi igények kielégítése érdekében</a:t>
            </a:r>
          </a:p>
          <a:p>
            <a:r>
              <a:rPr lang="hu-HU" dirty="0"/>
              <a:t>A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könyvtári szolgáltatások népszerűsítése </a:t>
            </a:r>
            <a:r>
              <a:rPr lang="hu-HU" dirty="0"/>
              <a:t>a különböző típusú érdekelt felek számára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/>
              <a:t>Politikai döntéshozók és finanszírozók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/>
              <a:t>Könyvtárvezetők és munkatársak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/>
              <a:t>Jelenlegi és potenciális könyvtárhasználók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/>
              <a:t>A média és a nagyközönség</a:t>
            </a:r>
          </a:p>
          <a:p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 statisztikai adatok használata 3.</a:t>
            </a:r>
          </a:p>
          <a:p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9632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7331" y="1246929"/>
            <a:ext cx="10515599" cy="4670294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F8662"/>
              </a:buClr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-29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finanszírozóknak és a politikai döntéshozóknak (a médiának is) =</a:t>
            </a:r>
            <a:r>
              <a:rPr kumimoji="0" lang="hu-HU" sz="2200" b="1" i="0" u="none" strike="noStrike" kern="1200" cap="none" spc="-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hu-HU" sz="2200" b="0" i="0" u="none" strike="noStrike" kern="1200" cap="none" spc="-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használjon néhány jelentős és meggyőző számot, különös tekintettel a könyvtári szolgáltatások költséghatékonyságára és értékére a közösség számára. Összehasonlításokat végezhet más hasonló könyvtárakkal.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F8662"/>
              </a:buClr>
              <a:buSzTx/>
              <a:buFontTx/>
              <a:buNone/>
              <a:tabLst/>
              <a:defRPr/>
            </a:pPr>
            <a:endParaRPr kumimoji="0" lang="hu-HU" sz="2200" b="1" i="0" u="none" strike="noStrike" kern="1200" cap="none" spc="-29" normalizeH="0" baseline="0" noProof="0" dirty="0">
              <a:ln>
                <a:noFill/>
              </a:ln>
              <a:solidFill>
                <a:srgbClr val="2F866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F8662"/>
              </a:buClr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-29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könyvtár személyzetének és vezetésének = </a:t>
            </a:r>
            <a:r>
              <a:rPr kumimoji="0" lang="hu-HU" sz="2200" b="0" i="0" u="none" strike="noStrike" kern="1200" cap="none" spc="-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legyen sokkal részletesebb. Mutassa be erősségeit és gyengeségeit, mutassa meg a fejlődést az idő múlásával.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F8662"/>
              </a:buClr>
              <a:buSzTx/>
              <a:buFontTx/>
              <a:buNone/>
              <a:tabLst/>
              <a:defRPr/>
            </a:pPr>
            <a:endParaRPr kumimoji="0" lang="hu-HU" sz="2200" b="1" i="0" u="none" strike="noStrike" kern="1200" cap="none" spc="-29" normalizeH="0" baseline="0" noProof="0" dirty="0">
              <a:ln>
                <a:noFill/>
              </a:ln>
              <a:solidFill>
                <a:srgbClr val="2F866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F8662"/>
              </a:buClr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-29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könyvtár szerepének és értékének népszerűsítése érdekében = </a:t>
            </a:r>
            <a:r>
              <a:rPr kumimoji="0" lang="hu-HU" sz="2200" b="0" i="0" u="none" strike="noStrike" kern="1200" cap="none" spc="-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illusztrálja a csupasz számokat narratív szövegekkel a történtekről. Tartalmazzon "anekdotikus bizonyítékokat„, történeteket.</a:t>
            </a:r>
          </a:p>
          <a:p>
            <a:endParaRPr lang="hu-HU" sz="2200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1" y="530260"/>
            <a:ext cx="10515599" cy="529404"/>
          </a:xfrm>
        </p:spPr>
        <p:txBody>
          <a:bodyPr>
            <a:noAutofit/>
          </a:bodyPr>
          <a:lstStyle/>
          <a:p>
            <a:r>
              <a:rPr lang="hu-HU" sz="4000" dirty="0"/>
              <a:t>Az adatok prezentálása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5336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4D8D724E-AA3F-47E9-962E-21C0D5CF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7" t="329" r="9325" b="-329"/>
          <a:stretch/>
        </p:blipFill>
        <p:spPr>
          <a:xfrm>
            <a:off x="2882900" y="180000"/>
            <a:ext cx="8937665" cy="638881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891149">
            <a:off x="-3581315" y="-5040834"/>
            <a:ext cx="10218193" cy="12259572"/>
          </a:xfrm>
          <a:prstGeom prst="rect">
            <a:avLst/>
          </a:prstGeom>
          <a:solidFill>
            <a:srgbClr val="0D6742"/>
          </a:solidFill>
        </p:spPr>
        <p:txBody>
          <a:bodyPr/>
          <a:lstStyle/>
          <a:p>
            <a:pPr defTabSz="609630"/>
            <a:endParaRPr lang="en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5"/>
          <p:cNvSpPr/>
          <p:nvPr/>
        </p:nvSpPr>
        <p:spPr>
          <a:xfrm rot="-4500000">
            <a:off x="2686349" y="3385806"/>
            <a:ext cx="6614187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685800" y="1672264"/>
            <a:ext cx="4394200" cy="924462"/>
          </a:xfrm>
          <a:prstGeom prst="rect">
            <a:avLst/>
          </a:prstGeom>
          <a:solidFill>
            <a:srgbClr val="2F8662"/>
          </a:solidFill>
        </p:spPr>
        <p:txBody>
          <a:bodyPr/>
          <a:lstStyle/>
          <a:p>
            <a:pPr defTabSz="609630"/>
            <a:endParaRPr lang="en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685801" y="2940411"/>
            <a:ext cx="4648199" cy="867991"/>
          </a:xfrm>
          <a:prstGeom prst="rect">
            <a:avLst/>
          </a:prstGeom>
          <a:solidFill>
            <a:srgbClr val="2F8662"/>
          </a:solidFill>
        </p:spPr>
        <p:txBody>
          <a:bodyPr/>
          <a:lstStyle/>
          <a:p>
            <a:pPr defTabSz="609630"/>
            <a:endParaRPr lang="en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5800" y="5036595"/>
            <a:ext cx="4394200" cy="696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750"/>
              </a:lnSpc>
              <a:defRPr/>
            </a:pPr>
            <a:r>
              <a:rPr lang="en-US" sz="2200" spc="-44" dirty="0">
                <a:solidFill>
                  <a:srgbClr val="FFFFFF"/>
                </a:solidFill>
                <a:latin typeface="Univers Condensed" panose="020B0506020202050204" pitchFamily="34" charset="0"/>
              </a:rPr>
              <a:t>Bookmark the Library Map of the World as your essential advocacy tool!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9893" y="2953790"/>
            <a:ext cx="390450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64"/>
              </a:lnSpc>
              <a:defRPr/>
            </a:pPr>
            <a:r>
              <a:rPr lang="en-US" sz="6078" b="1">
                <a:solidFill>
                  <a:srgbClr val="FFFFFF"/>
                </a:solidFill>
                <a:latin typeface="Univers Condensed" panose="020B0506020202050204" pitchFamily="34" charset="0"/>
              </a:rPr>
              <a:t>of the World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9892" y="1691993"/>
            <a:ext cx="4260108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965"/>
              </a:lnSpc>
              <a:defRPr/>
            </a:pPr>
            <a:r>
              <a:rPr lang="en-US" sz="6449" b="1">
                <a:solidFill>
                  <a:srgbClr val="FFFFFF"/>
                </a:solidFill>
                <a:latin typeface="Univers Condensed" panose="020B0506020202050204" pitchFamily="34" charset="0"/>
              </a:rPr>
              <a:t>Library Map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1" y="203200"/>
            <a:ext cx="2005787" cy="5253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47A264F1-2E8F-4DE0-A318-48ABB32B988D}"/>
              </a:ext>
            </a:extLst>
          </p:cNvPr>
          <p:cNvGrpSpPr/>
          <p:nvPr/>
        </p:nvGrpSpPr>
        <p:grpSpPr>
          <a:xfrm>
            <a:off x="1168401" y="635000"/>
            <a:ext cx="7755791" cy="816000"/>
            <a:chOff x="0" y="50424"/>
            <a:chExt cx="10622858" cy="1632000"/>
          </a:xfrm>
        </p:grpSpPr>
        <p:sp>
          <p:nvSpPr>
            <p:cNvPr id="5" name="AutoShape 15">
              <a:extLst>
                <a:ext uri="{FF2B5EF4-FFF2-40B4-BE49-F238E27FC236}">
                  <a16:creationId xmlns:a16="http://schemas.microsoft.com/office/drawing/2014/main" id="{6B27C6F7-CF09-445F-9FC9-03FF246DA093}"/>
                </a:ext>
              </a:extLst>
            </p:cNvPr>
            <p:cNvSpPr/>
            <p:nvPr/>
          </p:nvSpPr>
          <p:spPr>
            <a:xfrm>
              <a:off x="0" y="50424"/>
              <a:ext cx="10622858" cy="1632000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pPr defTabSz="609630"/>
              <a:endParaRPr lang="en-NL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45AD9C-67C3-4CF0-AF99-E56AE408A0D6}"/>
                </a:ext>
              </a:extLst>
            </p:cNvPr>
            <p:cNvSpPr txBox="1"/>
            <p:nvPr/>
          </p:nvSpPr>
          <p:spPr>
            <a:xfrm>
              <a:off x="669898" y="158896"/>
              <a:ext cx="9952960" cy="12594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634"/>
                </a:lnSpc>
                <a:defRPr/>
              </a:pPr>
              <a:r>
                <a:rPr lang="hu-HU" sz="2933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Library Map of the World</a:t>
              </a:r>
              <a:endParaRPr lang="en-US" sz="2933" b="1" dirty="0">
                <a:solidFill>
                  <a:srgbClr val="FFFFFF"/>
                </a:solidFill>
                <a:latin typeface="Univers Condensed" panose="020B050602020205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B073CE-EE3B-4F90-A1F5-EACE08277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654841"/>
            <a:ext cx="8182640" cy="8088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36C4C6B-A36A-4CD3-A5C8-9F91F2476E28}"/>
              </a:ext>
            </a:extLst>
          </p:cNvPr>
          <p:cNvSpPr txBox="1"/>
          <p:nvPr/>
        </p:nvSpPr>
        <p:spPr>
          <a:xfrm>
            <a:off x="1168401" y="3388339"/>
            <a:ext cx="4723049" cy="332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83"/>
              </a:lnSpc>
              <a:defRPr/>
            </a:pPr>
            <a:r>
              <a:rPr lang="hu-HU" sz="2133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Nyolc alapvető teljesítménymutató – 
Könyvtárak száma
</a:t>
            </a:r>
            <a:r>
              <a:rPr lang="hu-HU" sz="2133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Internet-hozzáféréssel rendelkező könyvtárak
Munkatársak és önkéntesek
Regisztrált felhasználók és személyes látogatások
Fizikai és elektronikus kölcsönzések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6223A71-A728-4234-8B07-D652D00E25B2}"/>
              </a:ext>
            </a:extLst>
          </p:cNvPr>
          <p:cNvSpPr txBox="1"/>
          <p:nvPr/>
        </p:nvSpPr>
        <p:spPr>
          <a:xfrm>
            <a:off x="7518400" y="3575656"/>
            <a:ext cx="3708400" cy="2952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83"/>
              </a:lnSpc>
              <a:defRPr/>
            </a:pPr>
            <a:r>
              <a:rPr lang="hu-HU" sz="2133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könyvtártípus –</a:t>
            </a:r>
            <a:endParaRPr lang="hu-HU" sz="2133" dirty="0">
              <a:solidFill>
                <a:prstClr val="black">
                  <a:lumMod val="75000"/>
                  <a:lumOff val="2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04815" indent="-304815" defTabSz="609630">
              <a:lnSpc>
                <a:spcPts val="2883"/>
              </a:lnSpc>
              <a:buClr>
                <a:srgbClr val="C00000"/>
              </a:buClr>
              <a:buFont typeface="Helvetica" pitchFamily="2" charset="0"/>
              <a:buChar char="●"/>
              <a:defRPr/>
            </a:pPr>
            <a:r>
              <a:rPr lang="hu-HU" sz="2133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Nemzeti könyvtárak
Felsőoktatási- és szakkönyvtárak
Közkönyvtárak
Közösségi könyvtárak
Iskolai könyvtárak
Egyéb könyvtárak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D1568531-BC34-4C44-8A6A-6953DA7D9030}"/>
              </a:ext>
            </a:extLst>
          </p:cNvPr>
          <p:cNvSpPr txBox="1"/>
          <p:nvPr/>
        </p:nvSpPr>
        <p:spPr>
          <a:xfrm>
            <a:off x="1168400" y="2666923"/>
            <a:ext cx="10160000" cy="72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83"/>
              </a:lnSpc>
              <a:defRPr/>
            </a:pPr>
            <a:r>
              <a:rPr lang="hu-HU" sz="2133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Országos könyvtári statisztikák
</a:t>
            </a:r>
            <a:endParaRPr lang="en-US" sz="2133" dirty="0">
              <a:solidFill>
                <a:prstClr val="black">
                  <a:lumMod val="75000"/>
                  <a:lumOff val="2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8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áblázat helye 3">
            <a:extLst>
              <a:ext uri="{FF2B5EF4-FFF2-40B4-BE49-F238E27FC236}">
                <a16:creationId xmlns:a16="http://schemas.microsoft.com/office/drawing/2014/main" id="{D9A32255-66F0-2769-4BC7-309AD9FE4FBB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919977" y="391562"/>
            <a:ext cx="9331854" cy="5249169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902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A49EBF3-2A7B-AA1E-170C-2E40A8B8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9" y="0"/>
            <a:ext cx="11444282" cy="54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27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blázat helye 1">
            <a:extLst>
              <a:ext uri="{FF2B5EF4-FFF2-40B4-BE49-F238E27FC236}">
                <a16:creationId xmlns:a16="http://schemas.microsoft.com/office/drawing/2014/main" id="{B9A06CE9-2775-4AD3-B0CC-EA55029A97FB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1676400" y="1320047"/>
            <a:ext cx="7985760" cy="4491990"/>
          </a:xfrm>
          <a:prstGeom prst="rect">
            <a:avLst/>
          </a:prstGeom>
        </p:spPr>
      </p:pic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Történetek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7218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blázat helye 1">
            <a:extLst>
              <a:ext uri="{FF2B5EF4-FFF2-40B4-BE49-F238E27FC236}">
                <a16:creationId xmlns:a16="http://schemas.microsoft.com/office/drawing/2014/main" id="{8BD3E613-9103-EC6E-8635-8BFBA7301D9D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752475" y="-118421"/>
            <a:ext cx="10401299" cy="5850732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6853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áblázat helye 1">
            <a:extLst>
              <a:ext uri="{FF2B5EF4-FFF2-40B4-BE49-F238E27FC236}">
                <a16:creationId xmlns:a16="http://schemas.microsoft.com/office/drawing/2014/main" id="{4D248AC0-3417-5A89-049D-B6298E3F42D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>
                <a:hlinkClick r:id="rId2"/>
              </a:rPr>
              <a:t>https://culture.ec.europa.eu/hu/cultural-heritage/cultural-heritage-in-eu-policies/sustainability-and-cultural-heritage</a:t>
            </a:r>
            <a:endParaRPr lang="hu-H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„A kultúra és a kulturális örökség elősegítheti az inkluzív és fenntartható fejlődés megvalósítását.” A keret három intézkedési területe: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városok és a régiók rehabilitációja a kulturális örökségen keresztül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örökségi épületek adaptív </a:t>
            </a:r>
            <a:r>
              <a:rPr lang="hu-HU" sz="2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újrafelhasználásának</a:t>
            </a:r>
            <a:r>
              <a:rPr lang="hu-HU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előmozdítása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kulturális örökséghez való hozzáférés, valamint a fenntartható kulturális turizmus és a természeti örökség közötti egyensúly megteremtése.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545B419-5039-0769-E8CA-C803F7C46987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Autofit/>
          </a:bodyPr>
          <a:lstStyle/>
          <a:p>
            <a:r>
              <a:rPr lang="hu-HU" sz="4000" dirty="0"/>
              <a:t>Kulturális örökség és fenntarthatóság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929F129-6F28-A10B-8267-46092F568A5C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6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57176" y="1579459"/>
            <a:ext cx="10515599" cy="3855829"/>
          </a:xfrm>
        </p:spPr>
        <p:txBody>
          <a:bodyPr/>
          <a:lstStyle/>
          <a:p>
            <a:endParaRPr lang="hu-HU" sz="4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u-HU" sz="4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u-HU" sz="4800" b="1" dirty="0">
                <a:solidFill>
                  <a:schemeClr val="accent6">
                    <a:lumMod val="75000"/>
                  </a:schemeClr>
                </a:solidFill>
              </a:rPr>
              <a:t>Köszönöm a figyelmet!</a:t>
            </a:r>
          </a:p>
          <a:p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C19E156-7D89-F403-E213-33FCD665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675" y="78373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8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blázat helye 1">
            <a:extLst>
              <a:ext uri="{FF2B5EF4-FFF2-40B4-BE49-F238E27FC236}">
                <a16:creationId xmlns:a16="http://schemas.microsoft.com/office/drawing/2014/main" id="{2CFB1FD3-0847-7F25-D8FB-F77161EA7736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1125417" y="123641"/>
            <a:ext cx="10049606" cy="5652905"/>
          </a:xfrm>
          <a:prstGeom prst="rect">
            <a:avLst/>
          </a:prstGeom>
        </p:spPr>
      </p:pic>
      <p:sp>
        <p:nvSpPr>
          <p:cNvPr id="5" name="Szöveg helye 8">
            <a:extLst>
              <a:ext uri="{FF2B5EF4-FFF2-40B4-BE49-F238E27FC236}">
                <a16:creationId xmlns:a16="http://schemas.microsoft.com/office/drawing/2014/main" id="{5A041D67-8007-9B06-E871-80E266D54F64}"/>
              </a:ext>
            </a:extLst>
          </p:cNvPr>
          <p:cNvSpPr txBox="1">
            <a:spLocks/>
          </p:cNvSpPr>
          <p:nvPr/>
        </p:nvSpPr>
        <p:spPr>
          <a:xfrm>
            <a:off x="2551129" y="6291753"/>
            <a:ext cx="7985760" cy="33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cap="all" spc="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730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áblázat helye 1">
            <a:extLst>
              <a:ext uri="{FF2B5EF4-FFF2-40B4-BE49-F238E27FC236}">
                <a16:creationId xmlns:a16="http://schemas.microsoft.com/office/drawing/2014/main" id="{84294640-398F-C520-F974-B5B09E6DC50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/>
              <a:t>A cél ismerete és intézkedések, célzott mérési módszerek meghatározása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/>
              <a:t>Az érdekelt felek, céljaik, célkitűzéseik és értékeik megértése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/>
              <a:t>A célzott eredmények és hatások meghatározása a tervezésben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/>
              <a:t>A teljesítmény- és elégedettségmérések összekeverése az eredmény- és hatásmérésekkel</a:t>
            </a:r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61D1D43-74D0-1B1E-7E2B-562DBA9577A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1" y="228576"/>
            <a:ext cx="10515599" cy="975969"/>
          </a:xfrm>
        </p:spPr>
        <p:txBody>
          <a:bodyPr>
            <a:noAutofit/>
          </a:bodyPr>
          <a:lstStyle/>
          <a:p>
            <a:r>
              <a:rPr lang="hu-HU" sz="4000" dirty="0"/>
              <a:t>A hatás értékelése és bemutatása – kihívások és megoldások</a:t>
            </a: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AC9F99FC-9F37-B818-0F09-F760F3956DF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551113" y="6291263"/>
            <a:ext cx="7985125" cy="338137"/>
          </a:xfrm>
        </p:spPr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3595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áblázat helye 6">
            <a:extLst>
              <a:ext uri="{FF2B5EF4-FFF2-40B4-BE49-F238E27FC236}">
                <a16:creationId xmlns:a16="http://schemas.microsoft.com/office/drawing/2014/main" id="{8ED2AE0A-EDD1-84C8-C761-666F517955F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1" y="351692"/>
            <a:ext cx="10515599" cy="901027"/>
          </a:xfrm>
        </p:spPr>
        <p:txBody>
          <a:bodyPr>
            <a:normAutofit/>
          </a:bodyPr>
          <a:lstStyle/>
          <a:p>
            <a:r>
              <a:rPr lang="hu-HU" sz="2800" dirty="0"/>
              <a:t>Teljesítmény- és elégedettségmérések </a:t>
            </a:r>
            <a:r>
              <a:rPr lang="hu-HU" sz="2800" dirty="0" err="1"/>
              <a:t>vs</a:t>
            </a:r>
            <a:r>
              <a:rPr lang="hu-HU" sz="2800" dirty="0"/>
              <a:t>  eredmény- és hatásmérések</a:t>
            </a:r>
          </a:p>
          <a:p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E22DE47-3604-8C52-D659-B40D4233A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171208"/>
            <a:ext cx="120110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9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blázat helye 1">
            <a:extLst>
              <a:ext uri="{FF2B5EF4-FFF2-40B4-BE49-F238E27FC236}">
                <a16:creationId xmlns:a16="http://schemas.microsoft.com/office/drawing/2014/main" id="{ACB362C7-FD59-AC1E-C048-A4A3A47A83A9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259975" y="1403717"/>
            <a:ext cx="7909598" cy="4449149"/>
          </a:xfrm>
          <a:prstGeom prst="rect">
            <a:avLst/>
          </a:prstGeom>
        </p:spPr>
      </p:pic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1" y="298938"/>
            <a:ext cx="10515599" cy="953781"/>
          </a:xfrm>
        </p:spPr>
        <p:txBody>
          <a:bodyPr>
            <a:noAutofit/>
          </a:bodyPr>
          <a:lstStyle/>
          <a:p>
            <a:r>
              <a:rPr lang="hu-HU" sz="3200" dirty="0"/>
              <a:t>Közösségközpontú logikai modell - A könyvtárak hatása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sp>
        <p:nvSpPr>
          <p:cNvPr id="3" name="Szöveg helye 7">
            <a:extLst>
              <a:ext uri="{FF2B5EF4-FFF2-40B4-BE49-F238E27FC236}">
                <a16:creationId xmlns:a16="http://schemas.microsoft.com/office/drawing/2014/main" id="{740B7128-3253-9C2E-C9EB-ED6B2810AFAF}"/>
              </a:ext>
            </a:extLst>
          </p:cNvPr>
          <p:cNvSpPr txBox="1">
            <a:spLocks/>
          </p:cNvSpPr>
          <p:nvPr/>
        </p:nvSpPr>
        <p:spPr>
          <a:xfrm>
            <a:off x="8292612" y="5070719"/>
            <a:ext cx="5181600" cy="8964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mérés, értékelés és bemutatás kereteként </a:t>
            </a:r>
          </a:p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7C0EF0B-037D-2822-9E25-45D8CDD30CD7}"/>
              </a:ext>
            </a:extLst>
          </p:cNvPr>
          <p:cNvSpPr txBox="1"/>
          <p:nvPr/>
        </p:nvSpPr>
        <p:spPr>
          <a:xfrm>
            <a:off x="8848165" y="2031023"/>
            <a:ext cx="3083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hu-HU" sz="2800" dirty="0"/>
              <a:t>A hatás a változásról és az eredmény emberekről szól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217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Autofit/>
          </a:bodyPr>
          <a:lstStyle/>
          <a:p>
            <a:r>
              <a:rPr lang="hu-HU" sz="4000" dirty="0"/>
              <a:t>Logikai modell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02331-ED14-AB32-C81B-84A42815D460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22" y="1579563"/>
            <a:ext cx="7849497" cy="411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75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59B66157-A894-930F-B87C-26FE5D7661A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1" y="458613"/>
            <a:ext cx="10515599" cy="529404"/>
          </a:xfrm>
        </p:spPr>
        <p:txBody>
          <a:bodyPr>
            <a:noAutofit/>
          </a:bodyPr>
          <a:lstStyle/>
          <a:p>
            <a:r>
              <a:rPr lang="hu-HU" sz="4000" dirty="0"/>
              <a:t>Logikai modell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ED4DF7-6B24-2B1F-9870-E5DA89426D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28.</a:t>
            </a:r>
          </a:p>
          <a:p>
            <a:endParaRPr lang="hu-HU" dirty="0"/>
          </a:p>
        </p:txBody>
      </p:sp>
      <p:sp>
        <p:nvSpPr>
          <p:cNvPr id="5" name="Táblázat helye 4">
            <a:extLst>
              <a:ext uri="{FF2B5EF4-FFF2-40B4-BE49-F238E27FC236}">
                <a16:creationId xmlns:a16="http://schemas.microsoft.com/office/drawing/2014/main" id="{3C971C43-8CB4-5F01-9797-0A9CEF3C402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551129" y="876268"/>
            <a:ext cx="5706208" cy="4582434"/>
          </a:xfrm>
          <a:prstGeom prst="triangle">
            <a:avLst>
              <a:gd name="adj" fmla="val 54469"/>
            </a:avLst>
          </a:prstGeom>
          <a:solidFill>
            <a:srgbClr val="2F866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667CCBE-CAFC-4038-E694-561D06F79290}"/>
              </a:ext>
            </a:extLst>
          </p:cNvPr>
          <p:cNvGrpSpPr/>
          <p:nvPr/>
        </p:nvGrpSpPr>
        <p:grpSpPr>
          <a:xfrm>
            <a:off x="3627296" y="5026236"/>
            <a:ext cx="3710355" cy="650841"/>
            <a:chOff x="5208604" y="6122404"/>
            <a:chExt cx="5617412" cy="1193375"/>
          </a:xfrm>
        </p:grpSpPr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0941CCAC-C879-EA26-3CEA-C356FA16F7A6}"/>
                </a:ext>
              </a:extLst>
            </p:cNvPr>
            <p:cNvSpPr/>
            <p:nvPr/>
          </p:nvSpPr>
          <p:spPr>
            <a:xfrm>
              <a:off x="5542816" y="6122404"/>
              <a:ext cx="5283200" cy="1155699"/>
            </a:xfrm>
            <a:prstGeom prst="roundRect">
              <a:avLst/>
            </a:prstGeom>
            <a:ln>
              <a:solidFill>
                <a:srgbClr val="2F866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1" name="Téglalap: lekerekített 4">
              <a:extLst>
                <a:ext uri="{FF2B5EF4-FFF2-40B4-BE49-F238E27FC236}">
                  <a16:creationId xmlns:a16="http://schemas.microsoft.com/office/drawing/2014/main" id="{46B30D7F-288E-A573-D3C8-3BC12A6471EC}"/>
                </a:ext>
              </a:extLst>
            </p:cNvPr>
            <p:cNvSpPr txBox="1"/>
            <p:nvPr/>
          </p:nvSpPr>
          <p:spPr>
            <a:xfrm>
              <a:off x="5208604" y="6272914"/>
              <a:ext cx="5617412" cy="1042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8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Bemenet</a:t>
              </a:r>
              <a:endParaRPr lang="en-GB" sz="2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C89C32C9-347E-35AF-CCE9-5DDA84BC8373}"/>
              </a:ext>
            </a:extLst>
          </p:cNvPr>
          <p:cNvGrpSpPr/>
          <p:nvPr/>
        </p:nvGrpSpPr>
        <p:grpSpPr>
          <a:xfrm>
            <a:off x="3627296" y="4271409"/>
            <a:ext cx="3764049" cy="650841"/>
            <a:chOff x="5208604" y="6122404"/>
            <a:chExt cx="5698704" cy="1193375"/>
          </a:xfrm>
        </p:grpSpPr>
        <p:sp>
          <p:nvSpPr>
            <p:cNvPr id="13" name="Téglalap: lekerekített 12">
              <a:extLst>
                <a:ext uri="{FF2B5EF4-FFF2-40B4-BE49-F238E27FC236}">
                  <a16:creationId xmlns:a16="http://schemas.microsoft.com/office/drawing/2014/main" id="{F21CD4D8-3ECC-5796-EBDF-69307CC86685}"/>
                </a:ext>
              </a:extLst>
            </p:cNvPr>
            <p:cNvSpPr/>
            <p:nvPr/>
          </p:nvSpPr>
          <p:spPr>
            <a:xfrm>
              <a:off x="5542816" y="6122404"/>
              <a:ext cx="5283200" cy="1155699"/>
            </a:xfrm>
            <a:prstGeom prst="roundRect">
              <a:avLst/>
            </a:prstGeom>
            <a:ln>
              <a:solidFill>
                <a:srgbClr val="2F866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4" name="Téglalap: lekerekített 4">
              <a:extLst>
                <a:ext uri="{FF2B5EF4-FFF2-40B4-BE49-F238E27FC236}">
                  <a16:creationId xmlns:a16="http://schemas.microsoft.com/office/drawing/2014/main" id="{8FD55A3A-6723-E6E9-9DF9-75E6CCCDCC6C}"/>
                </a:ext>
              </a:extLst>
            </p:cNvPr>
            <p:cNvSpPr txBox="1"/>
            <p:nvPr/>
          </p:nvSpPr>
          <p:spPr>
            <a:xfrm>
              <a:off x="5208604" y="6272914"/>
              <a:ext cx="5698704" cy="1042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80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Tevékenység</a:t>
              </a:r>
              <a:endParaRPr lang="en-GB" sz="28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E52CE735-2DED-DCEC-22AA-5A8538442D01}"/>
              </a:ext>
            </a:extLst>
          </p:cNvPr>
          <p:cNvSpPr/>
          <p:nvPr/>
        </p:nvSpPr>
        <p:spPr>
          <a:xfrm>
            <a:off x="3890072" y="3499098"/>
            <a:ext cx="3489605" cy="630293"/>
          </a:xfrm>
          <a:prstGeom prst="roundRect">
            <a:avLst/>
          </a:prstGeom>
          <a:ln>
            <a:solidFill>
              <a:srgbClr val="2F8662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Kimenet</a:t>
            </a:r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922C8EE7-DE62-46B7-6995-F93C32EF9CD5}"/>
              </a:ext>
            </a:extLst>
          </p:cNvPr>
          <p:cNvSpPr/>
          <p:nvPr/>
        </p:nvSpPr>
        <p:spPr>
          <a:xfrm>
            <a:off x="3901740" y="2718540"/>
            <a:ext cx="3489605" cy="630293"/>
          </a:xfrm>
          <a:prstGeom prst="roundRect">
            <a:avLst/>
          </a:prstGeom>
          <a:ln>
            <a:solidFill>
              <a:srgbClr val="2F8662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Eredmény</a:t>
            </a:r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626CA918-2F82-8EF1-7C99-E546650D77DC}"/>
              </a:ext>
            </a:extLst>
          </p:cNvPr>
          <p:cNvSpPr/>
          <p:nvPr/>
        </p:nvSpPr>
        <p:spPr>
          <a:xfrm>
            <a:off x="3901740" y="1928411"/>
            <a:ext cx="3489605" cy="630293"/>
          </a:xfrm>
          <a:prstGeom prst="roundRect">
            <a:avLst/>
          </a:prstGeom>
          <a:ln>
            <a:solidFill>
              <a:srgbClr val="2F8662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Hatás</a:t>
            </a:r>
          </a:p>
        </p:txBody>
      </p:sp>
    </p:spTree>
    <p:extLst>
      <p:ext uri="{BB962C8B-B14F-4D97-AF65-F5344CB8AC3E}">
        <p14:creationId xmlns:p14="http://schemas.microsoft.com/office/powerpoint/2010/main" val="3744692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E3F52223072E6448E133D42AC821CFF" ma:contentTypeVersion="16" ma:contentTypeDescription="Új dokumentum létrehozása." ma:contentTypeScope="" ma:versionID="be800fbd9311394320f10025c675d27e">
  <xsd:schema xmlns:xsd="http://www.w3.org/2001/XMLSchema" xmlns:xs="http://www.w3.org/2001/XMLSchema" xmlns:p="http://schemas.microsoft.com/office/2006/metadata/properties" xmlns:ns2="dd3f2cc3-fb5e-4dd6-95d2-33cefb907ce0" xmlns:ns3="5de043ce-df81-4b6e-b89a-e0b5e1cd8f9f" targetNamespace="http://schemas.microsoft.com/office/2006/metadata/properties" ma:root="true" ma:fieldsID="54d66f166ff8b8c13d866fe390f01a9c" ns2:_="" ns3:_="">
    <xsd:import namespace="dd3f2cc3-fb5e-4dd6-95d2-33cefb907ce0"/>
    <xsd:import namespace="5de043ce-df81-4b6e-b89a-e0b5e1cd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f2cc3-fb5e-4dd6-95d2-33cefb907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2cb634af-c8ce-40d8-97fb-a8f3970a2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043ce-df81-4b6e-b89a-e0b5e1cd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2e495b-4c3c-4bc2-be7b-639e9bcfc0b2}" ma:internalName="TaxCatchAll" ma:showField="CatchAllData" ma:web="5de043ce-df81-4b6e-b89a-e0b5e1cd8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9F7832-24FC-4E61-9749-22C20894B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7C0AC9-795A-4B6B-9653-25B9DDA9F0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3f2cc3-fb5e-4dd6-95d2-33cefb907ce0"/>
    <ds:schemaRef ds:uri="5de043ce-df81-4b6e-b89a-e0b5e1cd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1861</TotalTime>
  <Words>1424</Words>
  <Application>Microsoft Office PowerPoint</Application>
  <PresentationFormat>Szélesvásznú</PresentationFormat>
  <Paragraphs>201</Paragraphs>
  <Slides>34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Helvetica</vt:lpstr>
      <vt:lpstr>Open Sans</vt:lpstr>
      <vt:lpstr>Univer </vt:lpstr>
      <vt:lpstr>Univers Condensed</vt:lpstr>
      <vt:lpstr>Univers Condensed Light</vt:lpstr>
      <vt:lpstr>Office-téma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Barátné Dr Hajdu Ágnes Margit</cp:lastModifiedBy>
  <cp:revision>117</cp:revision>
  <dcterms:created xsi:type="dcterms:W3CDTF">2021-07-01T15:39:11Z</dcterms:created>
  <dcterms:modified xsi:type="dcterms:W3CDTF">2023-11-27T21:11:01Z</dcterms:modified>
</cp:coreProperties>
</file>